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5.5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notesMasterIdLst>
    <p:notesMasterId r:id="rId2"/>
  </p:notesMasterIdLst>
  <p:sldIdLst>
    <p:sldId id="307" r:id="rId3"/>
    <p:sldId id="337" r:id="rId4"/>
    <p:sldId id="292" r:id="rId5"/>
    <p:sldId id="293" r:id="rId6"/>
    <p:sldId id="291" r:id="rId7"/>
    <p:sldId id="295" r:id="rId8"/>
    <p:sldId id="296" r:id="rId9"/>
    <p:sldId id="297" r:id="rId10"/>
    <p:sldId id="336" r:id="rId11"/>
    <p:sldId id="299" r:id="rId12"/>
    <p:sldId id="290" r:id="rId13"/>
    <p:sldId id="300" r:id="rId14"/>
    <p:sldId id="308" r:id="rId15"/>
    <p:sldId id="333" r:id="rId16"/>
    <p:sldId id="313" r:id="rId17"/>
    <p:sldId id="309" r:id="rId18"/>
    <p:sldId id="330" r:id="rId19"/>
    <p:sldId id="332" r:id="rId20"/>
    <p:sldId id="327" r:id="rId21"/>
    <p:sldId id="328" r:id="rId22"/>
    <p:sldId id="329" r:id="rId23"/>
    <p:sldId id="334" r:id="rId24"/>
    <p:sldId id="320" r:id="rId25"/>
    <p:sldId id="323" r:id="rId26"/>
    <p:sldId id="322" r:id="rId27"/>
    <p:sldId id="325" r:id="rId28"/>
    <p:sldId id="326" r:id="rId29"/>
    <p:sldId id="321" r:id="rId30"/>
    <p:sldId id="335" r:id="rId31"/>
    <p:sldId id="302" r:id="rId32"/>
    <p:sldId id="298" r:id="rId33"/>
    <p:sldId id="331" r:id="rId34"/>
    <p:sldId id="319" r:id="rId35"/>
    <p:sldId id="317" r:id="rId36"/>
    <p:sldId id="269" r:id="rId37"/>
    <p:sldId id="294" r:id="rId38"/>
    <p:sldId id="339" r:id="rId39"/>
    <p:sldId id="338" r:id="rId40"/>
    <p:sldId id="340" r:id="rId41"/>
    <p:sldId id="341" r:id="rId42"/>
    <p:sldId id="342" r:id="rId43"/>
    <p:sldId id="344" r:id="rId44"/>
    <p:sldId id="345" r:id="rId45"/>
    <p:sldId id="346" r:id="rId46"/>
    <p:sldId id="347" r:id="rId47"/>
    <p:sldId id="268" r:id="rId48"/>
  </p:sldIdLst>
  <p:sldSz cx="12192000" cy="6858000"/>
  <p:notesSz cx="6858000" cy="9144000"/>
  <p:custDataLst>
    <p:tags r:id="rId49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56"/>
    <p:restoredTop sz="94661"/>
  </p:normalViewPr>
  <p:slideViewPr>
    <p:cSldViewPr snapToGrid="0">
      <p:cViewPr varScale="1">
        <p:scale>
          <a:sx n="199" d="100"/>
          <a:sy n="199" d="100"/>
        </p:scale>
        <p:origin x="2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tags" Target="tags/tag523.xml" /><Relationship Id="rId5" Type="http://schemas.openxmlformats.org/officeDocument/2006/relationships/slide" Target="slides/slide3.xml" /><Relationship Id="rId50" Type="http://schemas.openxmlformats.org/officeDocument/2006/relationships/presProps" Target="presProps.xml" /><Relationship Id="rId51" Type="http://schemas.openxmlformats.org/officeDocument/2006/relationships/viewProps" Target="viewProps.xml" /><Relationship Id="rId52" Type="http://schemas.openxmlformats.org/officeDocument/2006/relationships/theme" Target="theme/theme1.xml" /><Relationship Id="rId53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5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tags" Target="../tags/tag89.xml" /><Relationship Id="rId6" Type="http://schemas.openxmlformats.org/officeDocument/2006/relationships/tags" Target="../tags/tag90.xml" /><Relationship Id="rId7" Type="http://schemas.openxmlformats.org/officeDocument/2006/relationships/tags" Target="../tags/tag91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9C4DD-A4A3-3547-BC4F-41EEF3B34B55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Plassholder for notat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5D5A6D-B25D-1844-917B-32CEFECB058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val="409549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08.xml" /><Relationship Id="rId4" Type="http://schemas.openxmlformats.org/officeDocument/2006/relationships/tags" Target="../tags/tag209.xml" /><Relationship Id="rId5" Type="http://schemas.openxmlformats.org/officeDocument/2006/relationships/tags" Target="../tags/tag210.xml" /><Relationship Id="rId6" Type="http://schemas.openxmlformats.org/officeDocument/2006/relationships/tags" Target="../tags/tag21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015D5A6D-B25D-1844-917B-32CEFECB058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val="119620154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2" Type="http://schemas.openxmlformats.org/officeDocument/2006/relationships/tags" Target="../tags/tag71.xml" /><Relationship Id="rId3" Type="http://schemas.openxmlformats.org/officeDocument/2006/relationships/tags" Target="../tags/tag72.xml" /><Relationship Id="rId4" Type="http://schemas.openxmlformats.org/officeDocument/2006/relationships/tags" Target="../tags/tag73.xml" /><Relationship Id="rId5" Type="http://schemas.openxmlformats.org/officeDocument/2006/relationships/image" Target="../media/image1.png" /><Relationship Id="rId6" Type="http://schemas.openxmlformats.org/officeDocument/2006/relationships/tags" Target="../tags/tag74.xml" /><Relationship Id="rId7" Type="http://schemas.openxmlformats.org/officeDocument/2006/relationships/image" Target="../media/image2.jpeg" /><Relationship Id="rId8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5.xml" /><Relationship Id="rId2" Type="http://schemas.openxmlformats.org/officeDocument/2006/relationships/tags" Target="../tags/tag76.xml" /><Relationship Id="rId3" Type="http://schemas.openxmlformats.org/officeDocument/2006/relationships/tags" Target="../tags/tag77.xml" /><Relationship Id="rId4" Type="http://schemas.openxmlformats.org/officeDocument/2006/relationships/image" Target="../media/image3.png" /><Relationship Id="rId5" Type="http://schemas.openxmlformats.org/officeDocument/2006/relationships/tags" Target="../tags/tag78.xml" /><Relationship Id="rId6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2D7707D-30BB-6587-F966-2F10D8A1A522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63E7026-307C-FBC2-982C-87E8C2200ED8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17EAFB-CFA7-D1C6-5BBC-105FC3896B5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91076BF-6EE4-2A44-B8EC-1BD9715C2F23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44F5089-06EC-2D1A-8149-C6D0DBCA670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2C1B1A-793C-F130-2A84-F55BC8BC09E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6D7A972-384F-484E-9CB4-38651A415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val="348563205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B2C8F2-AB5C-15D5-1EC2-214970F5755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34695AA-6D97-5F25-5F86-F45D9F2AF50A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6722AD-0708-70CB-FAFD-01E45836B7E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91076BF-6EE4-2A44-B8EC-1BD9715C2F23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5181440-ECB1-E190-409A-F28F1BF2B2B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AA154FE-5EF7-A172-AFFE-2892723E7C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6D7A972-384F-484E-9CB4-38651A415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val="152040765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BBB79A6-63AD-77D1-5804-48772016D92D}"/>
              </a:ext>
            </a:extLst>
          </p:cNvPr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FE7DD51-3E92-29A6-58B3-24B5B19C93FE}"/>
              </a:ext>
            </a:extLst>
          </p:cNvPr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E44E86-B467-CE46-2137-476B0E08234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91076BF-6EE4-2A44-B8EC-1BD9715C2F23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32C15F-A8A8-5AD1-F70D-AC8D99810E2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A00E0C0-48CE-2069-3106-2E71861B0E9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6D7A972-384F-484E-9CB4-38651A415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val="315729216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Presentation Title #3">
    <p:bg>
      <p:bgPr>
        <a:blipFill dpi="0" rotWithShape="1">
          <a:blip r:embed="rId7">
            <a:lum/>
          </a:blip>
          <a:stretch>
            <a:fillRect t="-9000" b="-9000"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ACDD3E0-B435-431A-B927-E5DA1CAC6EA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2FF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44AD01-C958-4069-9D10-7EEA67F84B2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738599"/>
            <a:ext cx="10515600" cy="4114801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F944F-E36F-4F3A-8B3E-37F73207611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838200" y="5422312"/>
            <a:ext cx="4114800" cy="365125"/>
          </a:xfrm>
        </p:spPr>
        <p:txBody>
          <a:bodyPr/>
          <a:lstStyle>
            <a:lvl1pPr>
              <a:defRPr lang="en-DK">
                <a:solidFill>
                  <a:schemeClr val="bg1"/>
                </a:solidFill>
              </a:defRPr>
            </a:lvl1pPr>
          </a:lstStyle>
          <a:p>
            <a:r>
              <a:rPr lang="en-US"/>
              <a:t>Digital management starts with PLM</a:t>
            </a:r>
            <a:endParaRPr lang="en-DK"/>
          </a:p>
        </p:txBody>
      </p:sp>
      <p:pic>
        <p:nvPicPr>
          <p:cNvPr id="5" name="Picture 4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9BBB7D7-DF5E-4053-8FB7-B5D1DC1058B9}"/>
              </a:ext>
            </a:extLst>
          </p:cNvPr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8" y="5284530"/>
            <a:ext cx="3442252" cy="640690"/>
          </a:xfrm>
          <a:prstGeom prst="rect">
            <a:avLst/>
          </a:prstGeom>
        </p:spPr>
      </p:pic>
    </p:spTree>
    <p:extLst>
      <p:ext uri="{BB962C8B-B14F-4D97-AF65-F5344CB8AC3E}">
        <p14:creationId val="351531957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Presentation Title #1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AD01-C958-4069-9D10-7EEA67F84B2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738599"/>
            <a:ext cx="10515600" cy="4114801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F944F-E36F-4F3A-8B3E-37F73207611F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838200" y="5422312"/>
            <a:ext cx="4114800" cy="365125"/>
          </a:xfrm>
        </p:spPr>
        <p:txBody>
          <a:bodyPr/>
          <a:lstStyle>
            <a:lvl1pPr>
              <a:defRPr lang="en-DK"/>
            </a:lvl1pPr>
          </a:lstStyle>
          <a:p>
            <a:r>
              <a:rPr lang="en-US"/>
              <a:t>Digital management starts with PLM</a:t>
            </a:r>
            <a:endParaRPr lang="en-DK"/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AA75BE48-51A5-430F-B774-DDCBDABED165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8" y="5284530"/>
            <a:ext cx="3442252" cy="640690"/>
          </a:xfrm>
          <a:prstGeom prst="rect">
            <a:avLst/>
          </a:prstGeom>
        </p:spPr>
      </p:pic>
    </p:spTree>
    <p:extLst>
      <p:ext uri="{BB962C8B-B14F-4D97-AF65-F5344CB8AC3E}">
        <p14:creationId val="180868636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EB7091-065D-991B-0C37-E3798326BA7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2CD733-3E3E-FC93-2A8F-E8A83BDC314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50D0A3-E898-6B46-4FD0-6224F6A256B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91076BF-6EE4-2A44-B8EC-1BD9715C2F23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ACB92B-A216-D72C-5BF9-262B92C4F41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8C5EAD-51E6-493F-DCF3-A4C071A374E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6D7A972-384F-484E-9CB4-38651A415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val="58273644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2DDEF0-9E28-64A0-1D28-2DC148D24B8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5623E6-EAEE-2B6D-B1FC-85A22B98FB64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8264BF-2C1F-37D1-09C4-2E5CFF24DA4B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91076BF-6EE4-2A44-B8EC-1BD9715C2F23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F484BC-099F-D682-8265-A7CC59BB506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337613-CD45-F706-4C36-742020A001E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6D7A972-384F-484E-9CB4-38651A415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val="11070317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215B86-72A6-DC3C-CCC4-7BC01ACA4ED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A75C069-E1C9-549C-4948-A6A872BF15A8}"/>
              </a:ext>
            </a:extLst>
          </p:cNvPr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8CDF70F-599F-BA76-2FA3-BB1CA50D5EE7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DBFC2E8-24C5-02E1-21A5-A0EEBD5D664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91076BF-6EE4-2A44-B8EC-1BD9715C2F23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A969559-3C55-2E3B-5132-8C3D7C31077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91B19AC-8F16-DCFA-DEC6-A9198582E23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6D7A972-384F-484E-9CB4-38651A415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val="212325978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086BED-23E6-FEC0-C380-A4D579C255D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C66B34-1310-E0E3-BC85-C101FD164B9D}"/>
              </a:ext>
            </a:extLst>
          </p:cNvPr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1542F80-8692-65EE-4EE5-FDFBA9F8D4CE}"/>
              </a:ext>
            </a:extLst>
          </p:cNvPr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5A14DFC-31C9-1302-B6E3-66F384919213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2C7B46B-6211-F1FB-9CC7-1EB693B9ADEE}"/>
              </a:ext>
            </a:extLst>
          </p:cNvPr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6FF684E-C132-A2C0-69DE-4CB82DBA1474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91076BF-6EE4-2A44-B8EC-1BD9715C2F23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3CE21DC-46BC-E573-3AE4-A17BC1880EB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7FAEE55-F780-C52D-DFD9-D51FD1D9DBC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6D7A972-384F-484E-9CB4-38651A415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val="345242267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4956139-FD41-53C3-D936-803AC30EA39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A540B14-4045-C627-DD2D-E235E07EE57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91076BF-6EE4-2A44-B8EC-1BD9715C2F23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246B2C4-91E1-281A-40A2-5AE462DDC8A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429C484-5233-DF10-464A-FD97CDAAB90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6D7A972-384F-484E-9CB4-38651A415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val="298499607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4B946A9-5E6A-1CFA-2675-761776E7003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91076BF-6EE4-2A44-B8EC-1BD9715C2F23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803871F-DF95-89AB-CAE6-F8D11CBD09D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1EEF0D0-FF24-C8DB-6FB6-28BF8A855F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6D7A972-384F-484E-9CB4-38651A415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val="3057566071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E0B935-2FF2-3370-F04B-B4B0D28CE0D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565962-84BF-1CE1-5E4F-D133053B7ED1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F922B6D-97E0-B7CC-D9D4-E2301946067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C9A8E1-ACBC-4766-45C9-407C549ECA9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91076BF-6EE4-2A44-B8EC-1BD9715C2F23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449C73E-891E-BAE4-303C-AFC7B68C349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026AAE-420E-2C8E-073D-80BA23E89F9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6D7A972-384F-484E-9CB4-38651A415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val="330977191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57A912-7FE4-877A-4538-B97ABDDDD369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2D16971-140E-CD23-DED8-A792ADDE74EB}"/>
              </a:ext>
            </a:extLst>
          </p:cNvPr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7A341F5-8D88-143D-AB54-C985A04DE9B2}"/>
              </a:ext>
            </a:extLst>
          </p:cNvPr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B12B0F6-4DA4-E46C-4BF2-052FE0E1544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91076BF-6EE4-2A44-B8EC-1BD9715C2F23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16D1240-897D-45F8-768E-E37AB582BBD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D3E9AB-3AAE-DFAA-DCE5-6369A8F977B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6D7A972-384F-484E-9CB4-38651A415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val="403497065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ags" Target="../tags/tag79.xml" /><Relationship Id="rId15" Type="http://schemas.openxmlformats.org/officeDocument/2006/relationships/tags" Target="../tags/tag80.xml" /><Relationship Id="rId16" Type="http://schemas.openxmlformats.org/officeDocument/2006/relationships/tags" Target="../tags/tag81.xml" /><Relationship Id="rId17" Type="http://schemas.openxmlformats.org/officeDocument/2006/relationships/tags" Target="../tags/tag82.xml" /><Relationship Id="rId18" Type="http://schemas.openxmlformats.org/officeDocument/2006/relationships/tags" Target="../tags/tag83.xml" /><Relationship Id="rId19" Type="http://schemas.openxmlformats.org/officeDocument/2006/relationships/tags" Target="../tags/tag84.xml" /><Relationship Id="rId2" Type="http://schemas.openxmlformats.org/officeDocument/2006/relationships/slideLayout" Target="../slideLayouts/slideLayout2.xml" /><Relationship Id="rId20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>
          <p:custDataLst>
            <p:tags r:id="rId14"/>
          </p:custDataLst>
        </p:nvPr>
      </p:nvGrpSpPr>
      <p:grpSpPr>
        <a:xfrm>
          <a:off x="0" y="0"/>
          <a: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BF5EE27-7878-169C-045F-D5DF7EFF7699}"/>
              </a:ext>
            </a:extLst>
          </p:cNvPr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D80E7C3-FD8E-7522-2BFA-387FD1AA711A}"/>
              </a:ext>
            </a:extLst>
          </p:cNvPr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462476-C2B5-7CA8-25FC-CEEB230D02BE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1076BF-6EE4-2A44-B8EC-1BD9715C2F23}" type="datetimeFigureOut">
              <a:rPr lang="nb-NO" smtClean="0"/>
              <a:t>06.02.2025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F441B39-23F1-41CF-B4C7-26339912D603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F2E891-E7C8-558B-21AE-94E8D0D6E5C7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D7A972-384F-484E-9CB4-38651A4153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val="70084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92.xml" /><Relationship Id="rId3" Type="http://schemas.openxmlformats.org/officeDocument/2006/relationships/tags" Target="../tags/tag93.xml" /><Relationship Id="rId4" Type="http://schemas.openxmlformats.org/officeDocument/2006/relationships/tags" Target="../tags/tag9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85.xml" /><Relationship Id="rId11" Type="http://schemas.openxmlformats.org/officeDocument/2006/relationships/tags" Target="../tags/tag186.xml" /><Relationship Id="rId12" Type="http://schemas.openxmlformats.org/officeDocument/2006/relationships/tags" Target="../tags/tag187.xml" /><Relationship Id="rId13" Type="http://schemas.openxmlformats.org/officeDocument/2006/relationships/tags" Target="../tags/tag188.xml" /><Relationship Id="rId14" Type="http://schemas.openxmlformats.org/officeDocument/2006/relationships/tags" Target="../tags/tag189.xml" /><Relationship Id="rId15" Type="http://schemas.openxmlformats.org/officeDocument/2006/relationships/image" Target="../media/image16.png" /><Relationship Id="rId16" Type="http://schemas.openxmlformats.org/officeDocument/2006/relationships/image" Target="../media/image17.svg" /><Relationship Id="rId17" Type="http://schemas.openxmlformats.org/officeDocument/2006/relationships/tags" Target="../tags/tag190.xml" /><Relationship Id="rId18" Type="http://schemas.openxmlformats.org/officeDocument/2006/relationships/tags" Target="../tags/tag191.xml" /><Relationship Id="rId19" Type="http://schemas.openxmlformats.org/officeDocument/2006/relationships/tags" Target="../tags/tag192.xml" /><Relationship Id="rId2" Type="http://schemas.openxmlformats.org/officeDocument/2006/relationships/tags" Target="../tags/tag179.xml" /><Relationship Id="rId20" Type="http://schemas.openxmlformats.org/officeDocument/2006/relationships/tags" Target="../tags/tag193.xml" /><Relationship Id="rId21" Type="http://schemas.openxmlformats.org/officeDocument/2006/relationships/tags" Target="../tags/tag194.xml" /><Relationship Id="rId22" Type="http://schemas.openxmlformats.org/officeDocument/2006/relationships/image" Target="../media/image18.png" /><Relationship Id="rId23" Type="http://schemas.openxmlformats.org/officeDocument/2006/relationships/tags" Target="../tags/tag195.xml" /><Relationship Id="rId24" Type="http://schemas.openxmlformats.org/officeDocument/2006/relationships/tags" Target="../tags/tag196.xml" /><Relationship Id="rId3" Type="http://schemas.openxmlformats.org/officeDocument/2006/relationships/tags" Target="../tags/tag180.xml" /><Relationship Id="rId4" Type="http://schemas.openxmlformats.org/officeDocument/2006/relationships/tags" Target="../tags/tag181.xml" /><Relationship Id="rId5" Type="http://schemas.openxmlformats.org/officeDocument/2006/relationships/tags" Target="../tags/tag182.xml" /><Relationship Id="rId6" Type="http://schemas.openxmlformats.org/officeDocument/2006/relationships/tags" Target="../tags/tag183.xml" /><Relationship Id="rId7" Type="http://schemas.openxmlformats.org/officeDocument/2006/relationships/tags" Target="../tags/tag184.xml" /><Relationship Id="rId8" Type="http://schemas.openxmlformats.org/officeDocument/2006/relationships/image" Target="../media/image14.png" /><Relationship Id="rId9" Type="http://schemas.openxmlformats.org/officeDocument/2006/relationships/image" Target="../media/image15.sv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97.xml" /><Relationship Id="rId3" Type="http://schemas.openxmlformats.org/officeDocument/2006/relationships/tags" Target="../tags/tag198.xml" /><Relationship Id="rId4" Type="http://schemas.openxmlformats.org/officeDocument/2006/relationships/tags" Target="../tags/tag199.xml" /><Relationship Id="rId5" Type="http://schemas.openxmlformats.org/officeDocument/2006/relationships/tags" Target="../tags/tag200.xml" /><Relationship Id="rId6" Type="http://schemas.openxmlformats.org/officeDocument/2006/relationships/tags" Target="../tags/tag201.xml" /><Relationship Id="rId7" Type="http://schemas.openxmlformats.org/officeDocument/2006/relationships/tags" Target="../tags/tag202.xml" /><Relationship Id="rId8" Type="http://schemas.openxmlformats.org/officeDocument/2006/relationships/tags" Target="../tags/tag20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4.xml" /><Relationship Id="rId3" Type="http://schemas.openxmlformats.org/officeDocument/2006/relationships/tags" Target="../tags/tag205.xml" /><Relationship Id="rId4" Type="http://schemas.openxmlformats.org/officeDocument/2006/relationships/tags" Target="../tags/tag206.xml" /><Relationship Id="rId5" Type="http://schemas.openxmlformats.org/officeDocument/2006/relationships/image" Target="../media/image19.png" /><Relationship Id="rId6" Type="http://schemas.openxmlformats.org/officeDocument/2006/relationships/image" Target="../media/image20.svg" /><Relationship Id="rId7" Type="http://schemas.openxmlformats.org/officeDocument/2006/relationships/tags" Target="../tags/tag20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10" Type="http://schemas.openxmlformats.org/officeDocument/2006/relationships/tags" Target="../tags/tag217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212.xml" /><Relationship Id="rId4" Type="http://schemas.openxmlformats.org/officeDocument/2006/relationships/tags" Target="../tags/tag213.xml" /><Relationship Id="rId5" Type="http://schemas.openxmlformats.org/officeDocument/2006/relationships/tags" Target="../tags/tag214.xml" /><Relationship Id="rId6" Type="http://schemas.openxmlformats.org/officeDocument/2006/relationships/tags" Target="../tags/tag215.xml" /><Relationship Id="rId7" Type="http://schemas.openxmlformats.org/officeDocument/2006/relationships/image" Target="../media/image21.jpeg" /><Relationship Id="rId8" Type="http://schemas.openxmlformats.org/officeDocument/2006/relationships/tags" Target="../tags/tag216.xml" /><Relationship Id="rId9" Type="http://schemas.openxmlformats.org/officeDocument/2006/relationships/image" Target="../media/image2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218.xml" /><Relationship Id="rId3" Type="http://schemas.openxmlformats.org/officeDocument/2006/relationships/tags" Target="../tags/tag219.xml" /><Relationship Id="rId4" Type="http://schemas.openxmlformats.org/officeDocument/2006/relationships/tags" Target="../tags/tag220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21.xml" /><Relationship Id="rId3" Type="http://schemas.openxmlformats.org/officeDocument/2006/relationships/tags" Target="../tags/tag222.xml" /><Relationship Id="rId4" Type="http://schemas.openxmlformats.org/officeDocument/2006/relationships/tags" Target="../tags/tag223.xml" /><Relationship Id="rId5" Type="http://schemas.openxmlformats.org/officeDocument/2006/relationships/tags" Target="../tags/tag224.xml" /><Relationship Id="rId6" Type="http://schemas.openxmlformats.org/officeDocument/2006/relationships/image" Target="../media/image23.png" /><Relationship Id="rId7" Type="http://schemas.openxmlformats.org/officeDocument/2006/relationships/tags" Target="../tags/tag22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26.xml" /><Relationship Id="rId3" Type="http://schemas.openxmlformats.org/officeDocument/2006/relationships/image" Target="../media/image24.emf" /><Relationship Id="rId4" Type="http://schemas.openxmlformats.org/officeDocument/2006/relationships/tags" Target="../tags/tag22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28.xml" /><Relationship Id="rId3" Type="http://schemas.openxmlformats.org/officeDocument/2006/relationships/tags" Target="../tags/tag229.xml" /><Relationship Id="rId4" Type="http://schemas.openxmlformats.org/officeDocument/2006/relationships/image" Target="../media/image25.png" /><Relationship Id="rId5" Type="http://schemas.openxmlformats.org/officeDocument/2006/relationships/tags" Target="../tags/tag230.xml" /><Relationship Id="rId6" Type="http://schemas.openxmlformats.org/officeDocument/2006/relationships/tags" Target="../tags/tag231.xml" /><Relationship Id="rId7" Type="http://schemas.openxmlformats.org/officeDocument/2006/relationships/tags" Target="../tags/tag23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233.xml" /><Relationship Id="rId3" Type="http://schemas.openxmlformats.org/officeDocument/2006/relationships/image" Target="../media/image26.emf" /><Relationship Id="rId4" Type="http://schemas.openxmlformats.org/officeDocument/2006/relationships/tags" Target="../tags/tag23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35.xml" /><Relationship Id="rId3" Type="http://schemas.openxmlformats.org/officeDocument/2006/relationships/tags" Target="../tags/tag236.xml" /><Relationship Id="rId4" Type="http://schemas.openxmlformats.org/officeDocument/2006/relationships/tags" Target="../tags/tag237.xml" /><Relationship Id="rId5" Type="http://schemas.openxmlformats.org/officeDocument/2006/relationships/tags" Target="../tags/tag238.xml" /><Relationship Id="rId6" Type="http://schemas.openxmlformats.org/officeDocument/2006/relationships/image" Target="../media/image27.png" /><Relationship Id="rId7" Type="http://schemas.openxmlformats.org/officeDocument/2006/relationships/tags" Target="../tags/tag239.xml" /><Relationship Id="rId8" Type="http://schemas.openxmlformats.org/officeDocument/2006/relationships/image" Target="../media/image28.png" /><Relationship Id="rId9" Type="http://schemas.openxmlformats.org/officeDocument/2006/relationships/tags" Target="../tags/tag24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95.xml" /><Relationship Id="rId3" Type="http://schemas.openxmlformats.org/officeDocument/2006/relationships/tags" Target="../tags/tag96.xml" /><Relationship Id="rId4" Type="http://schemas.openxmlformats.org/officeDocument/2006/relationships/tags" Target="../tags/tag9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41.xml" /><Relationship Id="rId3" Type="http://schemas.openxmlformats.org/officeDocument/2006/relationships/tags" Target="../tags/tag242.xml" /><Relationship Id="rId4" Type="http://schemas.openxmlformats.org/officeDocument/2006/relationships/image" Target="../media/image29.png" /><Relationship Id="rId5" Type="http://schemas.openxmlformats.org/officeDocument/2006/relationships/tags" Target="../tags/tag243.xml" /><Relationship Id="rId6" Type="http://schemas.openxmlformats.org/officeDocument/2006/relationships/tags" Target="../tags/tag244.xml" /><Relationship Id="rId7" Type="http://schemas.openxmlformats.org/officeDocument/2006/relationships/tags" Target="../tags/tag245.xml" /><Relationship Id="rId8" Type="http://schemas.openxmlformats.org/officeDocument/2006/relationships/image" Target="../media/image30.png" /><Relationship Id="rId9" Type="http://schemas.openxmlformats.org/officeDocument/2006/relationships/tags" Target="../tags/tag246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53.xml" /><Relationship Id="rId2" Type="http://schemas.openxmlformats.org/officeDocument/2006/relationships/tags" Target="../tags/tag247.xml" /><Relationship Id="rId3" Type="http://schemas.openxmlformats.org/officeDocument/2006/relationships/tags" Target="../tags/tag248.xml" /><Relationship Id="rId4" Type="http://schemas.openxmlformats.org/officeDocument/2006/relationships/image" Target="../media/image31.png" /><Relationship Id="rId5" Type="http://schemas.openxmlformats.org/officeDocument/2006/relationships/tags" Target="../tags/tag249.xml" /><Relationship Id="rId6" Type="http://schemas.openxmlformats.org/officeDocument/2006/relationships/tags" Target="../tags/tag250.xml" /><Relationship Id="rId7" Type="http://schemas.openxmlformats.org/officeDocument/2006/relationships/tags" Target="../tags/tag251.xml" /><Relationship Id="rId8" Type="http://schemas.openxmlformats.org/officeDocument/2006/relationships/image" Target="../media/image32.png" /><Relationship Id="rId9" Type="http://schemas.openxmlformats.org/officeDocument/2006/relationships/tags" Target="../tags/tag25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254.xml" /><Relationship Id="rId3" Type="http://schemas.openxmlformats.org/officeDocument/2006/relationships/tags" Target="../tags/tag255.xml" /><Relationship Id="rId4" Type="http://schemas.openxmlformats.org/officeDocument/2006/relationships/tags" Target="../tags/tag256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57.xml" /><Relationship Id="rId3" Type="http://schemas.openxmlformats.org/officeDocument/2006/relationships/tags" Target="../tags/tag258.xml" /><Relationship Id="rId4" Type="http://schemas.openxmlformats.org/officeDocument/2006/relationships/tags" Target="../tags/tag259.xml" /><Relationship Id="rId5" Type="http://schemas.openxmlformats.org/officeDocument/2006/relationships/tags" Target="../tags/tag260.xml" /><Relationship Id="rId6" Type="http://schemas.openxmlformats.org/officeDocument/2006/relationships/image" Target="../media/image33.png" /><Relationship Id="rId7" Type="http://schemas.openxmlformats.org/officeDocument/2006/relationships/tags" Target="../tags/tag261.xml" /><Relationship Id="rId8" Type="http://schemas.openxmlformats.org/officeDocument/2006/relationships/image" Target="../media/image34.png" /><Relationship Id="rId9" Type="http://schemas.openxmlformats.org/officeDocument/2006/relationships/tags" Target="../tags/tag26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7.png" /><Relationship Id="rId11" Type="http://schemas.openxmlformats.org/officeDocument/2006/relationships/tags" Target="../tags/tag269.xml" /><Relationship Id="rId12" Type="http://schemas.openxmlformats.org/officeDocument/2006/relationships/image" Target="../media/image38.png" /><Relationship Id="rId13" Type="http://schemas.openxmlformats.org/officeDocument/2006/relationships/tags" Target="../tags/tag270.xml" /><Relationship Id="rId14" Type="http://schemas.openxmlformats.org/officeDocument/2006/relationships/image" Target="../media/image39.png" /><Relationship Id="rId15" Type="http://schemas.openxmlformats.org/officeDocument/2006/relationships/tags" Target="../tags/tag271.xml" /><Relationship Id="rId16" Type="http://schemas.openxmlformats.org/officeDocument/2006/relationships/image" Target="../media/image40.png" /><Relationship Id="rId17" Type="http://schemas.openxmlformats.org/officeDocument/2006/relationships/tags" Target="../tags/tag272.xml" /><Relationship Id="rId18" Type="http://schemas.openxmlformats.org/officeDocument/2006/relationships/tags" Target="../tags/tag273.xml" /><Relationship Id="rId2" Type="http://schemas.openxmlformats.org/officeDocument/2006/relationships/tags" Target="../tags/tag263.xml" /><Relationship Id="rId3" Type="http://schemas.openxmlformats.org/officeDocument/2006/relationships/image" Target="../media/image35.png" /><Relationship Id="rId4" Type="http://schemas.openxmlformats.org/officeDocument/2006/relationships/tags" Target="../tags/tag264.xml" /><Relationship Id="rId5" Type="http://schemas.openxmlformats.org/officeDocument/2006/relationships/tags" Target="../tags/tag265.xml" /><Relationship Id="rId6" Type="http://schemas.openxmlformats.org/officeDocument/2006/relationships/tags" Target="../tags/tag266.xml" /><Relationship Id="rId7" Type="http://schemas.openxmlformats.org/officeDocument/2006/relationships/tags" Target="../tags/tag267.xml" /><Relationship Id="rId8" Type="http://schemas.openxmlformats.org/officeDocument/2006/relationships/image" Target="../media/image36.png" /><Relationship Id="rId9" Type="http://schemas.openxmlformats.org/officeDocument/2006/relationships/tags" Target="../tags/tag26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74.xml" /><Relationship Id="rId3" Type="http://schemas.openxmlformats.org/officeDocument/2006/relationships/tags" Target="../tags/tag275.xml" /><Relationship Id="rId4" Type="http://schemas.openxmlformats.org/officeDocument/2006/relationships/tags" Target="../tags/tag276.xml" /><Relationship Id="rId5" Type="http://schemas.openxmlformats.org/officeDocument/2006/relationships/tags" Target="../tags/tag277.xml" /><Relationship Id="rId6" Type="http://schemas.openxmlformats.org/officeDocument/2006/relationships/image" Target="../media/image36.png" /><Relationship Id="rId7" Type="http://schemas.openxmlformats.org/officeDocument/2006/relationships/tags" Target="../tags/tag278.xml" /><Relationship Id="rId8" Type="http://schemas.openxmlformats.org/officeDocument/2006/relationships/image" Target="../media/image41.png" /><Relationship Id="rId9" Type="http://schemas.openxmlformats.org/officeDocument/2006/relationships/tags" Target="../tags/tag279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80.xml" /><Relationship Id="rId3" Type="http://schemas.openxmlformats.org/officeDocument/2006/relationships/tags" Target="../tags/tag281.xml" /><Relationship Id="rId4" Type="http://schemas.openxmlformats.org/officeDocument/2006/relationships/tags" Target="../tags/tag282.xml" /><Relationship Id="rId5" Type="http://schemas.openxmlformats.org/officeDocument/2006/relationships/tags" Target="../tags/tag283.xml" /><Relationship Id="rId6" Type="http://schemas.openxmlformats.org/officeDocument/2006/relationships/image" Target="../media/image42.png" /><Relationship Id="rId7" Type="http://schemas.openxmlformats.org/officeDocument/2006/relationships/tags" Target="../tags/tag28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85.xml" /><Relationship Id="rId3" Type="http://schemas.openxmlformats.org/officeDocument/2006/relationships/tags" Target="../tags/tag286.xml" /><Relationship Id="rId4" Type="http://schemas.openxmlformats.org/officeDocument/2006/relationships/tags" Target="../tags/tag287.xml" /><Relationship Id="rId5" Type="http://schemas.openxmlformats.org/officeDocument/2006/relationships/tags" Target="../tags/tag288.xml" /><Relationship Id="rId6" Type="http://schemas.openxmlformats.org/officeDocument/2006/relationships/tags" Target="../tags/tag289.xml" /><Relationship Id="rId7" Type="http://schemas.openxmlformats.org/officeDocument/2006/relationships/image" Target="../media/image43.png" /><Relationship Id="rId8" Type="http://schemas.openxmlformats.org/officeDocument/2006/relationships/tags" Target="../tags/tag290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91.xml" /><Relationship Id="rId3" Type="http://schemas.openxmlformats.org/officeDocument/2006/relationships/tags" Target="../tags/tag292.xml" /><Relationship Id="rId4" Type="http://schemas.openxmlformats.org/officeDocument/2006/relationships/tags" Target="../tags/tag293.xml" /><Relationship Id="rId5" Type="http://schemas.openxmlformats.org/officeDocument/2006/relationships/tags" Target="../tags/tag294.xml" /><Relationship Id="rId6" Type="http://schemas.openxmlformats.org/officeDocument/2006/relationships/image" Target="../media/image44.png" /><Relationship Id="rId7" Type="http://schemas.openxmlformats.org/officeDocument/2006/relationships/tags" Target="../tags/tag295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296.xml" /><Relationship Id="rId3" Type="http://schemas.openxmlformats.org/officeDocument/2006/relationships/tags" Target="../tags/tag297.xml" /><Relationship Id="rId4" Type="http://schemas.openxmlformats.org/officeDocument/2006/relationships/tags" Target="../tags/tag29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5.xml" /><Relationship Id="rId11" Type="http://schemas.openxmlformats.org/officeDocument/2006/relationships/tags" Target="../tags/tag106.xml" /><Relationship Id="rId2" Type="http://schemas.openxmlformats.org/officeDocument/2006/relationships/tags" Target="../tags/tag98.xml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tags" Target="../tags/tag101.xml" /><Relationship Id="rId6" Type="http://schemas.openxmlformats.org/officeDocument/2006/relationships/tags" Target="../tags/tag102.xml" /><Relationship Id="rId7" Type="http://schemas.openxmlformats.org/officeDocument/2006/relationships/tags" Target="../tags/tag103.xml" /><Relationship Id="rId8" Type="http://schemas.openxmlformats.org/officeDocument/2006/relationships/tags" Target="../tags/tag104.xml" /><Relationship Id="rId9" Type="http://schemas.openxmlformats.org/officeDocument/2006/relationships/image" Target="../media/image4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07.xml" /><Relationship Id="rId11" Type="http://schemas.openxmlformats.org/officeDocument/2006/relationships/tags" Target="../tags/tag308.xml" /><Relationship Id="rId12" Type="http://schemas.openxmlformats.org/officeDocument/2006/relationships/tags" Target="../tags/tag309.xml" /><Relationship Id="rId13" Type="http://schemas.openxmlformats.org/officeDocument/2006/relationships/tags" Target="../tags/tag310.xml" /><Relationship Id="rId14" Type="http://schemas.openxmlformats.org/officeDocument/2006/relationships/tags" Target="../tags/tag311.xml" /><Relationship Id="rId15" Type="http://schemas.openxmlformats.org/officeDocument/2006/relationships/tags" Target="../tags/tag312.xml" /><Relationship Id="rId16" Type="http://schemas.openxmlformats.org/officeDocument/2006/relationships/image" Target="../media/image45.png" /><Relationship Id="rId17" Type="http://schemas.openxmlformats.org/officeDocument/2006/relationships/tags" Target="../tags/tag313.xml" /><Relationship Id="rId18" Type="http://schemas.openxmlformats.org/officeDocument/2006/relationships/tags" Target="../tags/tag314.xml" /><Relationship Id="rId19" Type="http://schemas.openxmlformats.org/officeDocument/2006/relationships/tags" Target="../tags/tag315.xml" /><Relationship Id="rId2" Type="http://schemas.openxmlformats.org/officeDocument/2006/relationships/tags" Target="../tags/tag299.xml" /><Relationship Id="rId20" Type="http://schemas.openxmlformats.org/officeDocument/2006/relationships/tags" Target="../tags/tag316.xml" /><Relationship Id="rId21" Type="http://schemas.openxmlformats.org/officeDocument/2006/relationships/image" Target="../media/image46.png" /><Relationship Id="rId22" Type="http://schemas.openxmlformats.org/officeDocument/2006/relationships/tags" Target="../tags/tag317.xml" /><Relationship Id="rId23" Type="http://schemas.openxmlformats.org/officeDocument/2006/relationships/tags" Target="../tags/tag318.xml" /><Relationship Id="rId24" Type="http://schemas.openxmlformats.org/officeDocument/2006/relationships/tags" Target="../tags/tag319.xml" /><Relationship Id="rId25" Type="http://schemas.openxmlformats.org/officeDocument/2006/relationships/tags" Target="../tags/tag320.xml" /><Relationship Id="rId26" Type="http://schemas.openxmlformats.org/officeDocument/2006/relationships/image" Target="../media/image47.png" /><Relationship Id="rId27" Type="http://schemas.openxmlformats.org/officeDocument/2006/relationships/tags" Target="../tags/tag321.xml" /><Relationship Id="rId28" Type="http://schemas.openxmlformats.org/officeDocument/2006/relationships/tags" Target="../tags/tag322.xml" /><Relationship Id="rId29" Type="http://schemas.openxmlformats.org/officeDocument/2006/relationships/tags" Target="../tags/tag323.xml" /><Relationship Id="rId3" Type="http://schemas.openxmlformats.org/officeDocument/2006/relationships/tags" Target="../tags/tag300.xml" /><Relationship Id="rId30" Type="http://schemas.openxmlformats.org/officeDocument/2006/relationships/tags" Target="../tags/tag324.xml" /><Relationship Id="rId31" Type="http://schemas.openxmlformats.org/officeDocument/2006/relationships/image" Target="../media/image48.png" /><Relationship Id="rId32" Type="http://schemas.openxmlformats.org/officeDocument/2006/relationships/tags" Target="../tags/tag325.xml" /><Relationship Id="rId33" Type="http://schemas.openxmlformats.org/officeDocument/2006/relationships/image" Target="../media/image49.png" /><Relationship Id="rId34" Type="http://schemas.openxmlformats.org/officeDocument/2006/relationships/tags" Target="../tags/tag326.xml" /><Relationship Id="rId35" Type="http://schemas.openxmlformats.org/officeDocument/2006/relationships/tags" Target="../tags/tag327.xml" /><Relationship Id="rId36" Type="http://schemas.openxmlformats.org/officeDocument/2006/relationships/tags" Target="../tags/tag328.xml" /><Relationship Id="rId37" Type="http://schemas.openxmlformats.org/officeDocument/2006/relationships/tags" Target="../tags/tag329.xml" /><Relationship Id="rId38" Type="http://schemas.openxmlformats.org/officeDocument/2006/relationships/image" Target="../media/image50.png" /><Relationship Id="rId39" Type="http://schemas.openxmlformats.org/officeDocument/2006/relationships/tags" Target="../tags/tag330.xml" /><Relationship Id="rId4" Type="http://schemas.openxmlformats.org/officeDocument/2006/relationships/tags" Target="../tags/tag301.xml" /><Relationship Id="rId40" Type="http://schemas.openxmlformats.org/officeDocument/2006/relationships/tags" Target="../tags/tag331.xml" /><Relationship Id="rId41" Type="http://schemas.openxmlformats.org/officeDocument/2006/relationships/tags" Target="../tags/tag332.xml" /><Relationship Id="rId42" Type="http://schemas.openxmlformats.org/officeDocument/2006/relationships/tags" Target="../tags/tag333.xml" /><Relationship Id="rId43" Type="http://schemas.openxmlformats.org/officeDocument/2006/relationships/image" Target="../media/image51.png" /><Relationship Id="rId44" Type="http://schemas.openxmlformats.org/officeDocument/2006/relationships/tags" Target="../tags/tag334.xml" /><Relationship Id="rId45" Type="http://schemas.openxmlformats.org/officeDocument/2006/relationships/image" Target="../media/image52.png" /><Relationship Id="rId46" Type="http://schemas.openxmlformats.org/officeDocument/2006/relationships/tags" Target="../tags/tag335.xml" /><Relationship Id="rId47" Type="http://schemas.openxmlformats.org/officeDocument/2006/relationships/image" Target="../media/image53.png" /><Relationship Id="rId48" Type="http://schemas.openxmlformats.org/officeDocument/2006/relationships/tags" Target="../tags/tag336.xml" /><Relationship Id="rId49" Type="http://schemas.openxmlformats.org/officeDocument/2006/relationships/tags" Target="../tags/tag337.xml" /><Relationship Id="rId5" Type="http://schemas.openxmlformats.org/officeDocument/2006/relationships/tags" Target="../tags/tag302.xml" /><Relationship Id="rId50" Type="http://schemas.openxmlformats.org/officeDocument/2006/relationships/tags" Target="../tags/tag338.xml" /><Relationship Id="rId51" Type="http://schemas.openxmlformats.org/officeDocument/2006/relationships/tags" Target="../tags/tag339.xml" /><Relationship Id="rId52" Type="http://schemas.openxmlformats.org/officeDocument/2006/relationships/image" Target="../media/image54.png" /><Relationship Id="rId53" Type="http://schemas.openxmlformats.org/officeDocument/2006/relationships/tags" Target="../tags/tag340.xml" /><Relationship Id="rId54" Type="http://schemas.openxmlformats.org/officeDocument/2006/relationships/tags" Target="../tags/tag341.xml" /><Relationship Id="rId55" Type="http://schemas.openxmlformats.org/officeDocument/2006/relationships/tags" Target="../tags/tag342.xml" /><Relationship Id="rId56" Type="http://schemas.openxmlformats.org/officeDocument/2006/relationships/tags" Target="../tags/tag343.xml" /><Relationship Id="rId57" Type="http://schemas.openxmlformats.org/officeDocument/2006/relationships/image" Target="../media/image55.png" /><Relationship Id="rId58" Type="http://schemas.openxmlformats.org/officeDocument/2006/relationships/tags" Target="../tags/tag344.xml" /><Relationship Id="rId6" Type="http://schemas.openxmlformats.org/officeDocument/2006/relationships/tags" Target="../tags/tag303.xml" /><Relationship Id="rId7" Type="http://schemas.openxmlformats.org/officeDocument/2006/relationships/tags" Target="../tags/tag304.xml" /><Relationship Id="rId8" Type="http://schemas.openxmlformats.org/officeDocument/2006/relationships/tags" Target="../tags/tag305.xml" /><Relationship Id="rId9" Type="http://schemas.openxmlformats.org/officeDocument/2006/relationships/tags" Target="../tags/tag306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51.xml" /><Relationship Id="rId100" Type="http://schemas.openxmlformats.org/officeDocument/2006/relationships/tags" Target="../tags/tag433.xml" /><Relationship Id="rId101" Type="http://schemas.openxmlformats.org/officeDocument/2006/relationships/tags" Target="../tags/tag434.xml" /><Relationship Id="rId102" Type="http://schemas.openxmlformats.org/officeDocument/2006/relationships/tags" Target="../tags/tag435.xml" /><Relationship Id="rId103" Type="http://schemas.openxmlformats.org/officeDocument/2006/relationships/tags" Target="../tags/tag436.xml" /><Relationship Id="rId104" Type="http://schemas.openxmlformats.org/officeDocument/2006/relationships/tags" Target="../tags/tag437.xml" /><Relationship Id="rId105" Type="http://schemas.openxmlformats.org/officeDocument/2006/relationships/tags" Target="../tags/tag438.xml" /><Relationship Id="rId106" Type="http://schemas.openxmlformats.org/officeDocument/2006/relationships/tags" Target="../tags/tag439.xml" /><Relationship Id="rId107" Type="http://schemas.openxmlformats.org/officeDocument/2006/relationships/tags" Target="../tags/tag440.xml" /><Relationship Id="rId108" Type="http://schemas.openxmlformats.org/officeDocument/2006/relationships/tags" Target="../tags/tag441.xml" /><Relationship Id="rId11" Type="http://schemas.openxmlformats.org/officeDocument/2006/relationships/tags" Target="../tags/tag352.xml" /><Relationship Id="rId12" Type="http://schemas.openxmlformats.org/officeDocument/2006/relationships/image" Target="../media/image45.png" /><Relationship Id="rId13" Type="http://schemas.openxmlformats.org/officeDocument/2006/relationships/tags" Target="../tags/tag353.xml" /><Relationship Id="rId14" Type="http://schemas.openxmlformats.org/officeDocument/2006/relationships/tags" Target="../tags/tag354.xml" /><Relationship Id="rId15" Type="http://schemas.openxmlformats.org/officeDocument/2006/relationships/tags" Target="../tags/tag355.xml" /><Relationship Id="rId16" Type="http://schemas.openxmlformats.org/officeDocument/2006/relationships/image" Target="../media/image51.png" /><Relationship Id="rId17" Type="http://schemas.openxmlformats.org/officeDocument/2006/relationships/tags" Target="../tags/tag356.xml" /><Relationship Id="rId18" Type="http://schemas.openxmlformats.org/officeDocument/2006/relationships/tags" Target="../tags/tag357.xml" /><Relationship Id="rId19" Type="http://schemas.openxmlformats.org/officeDocument/2006/relationships/tags" Target="../tags/tag358.xml" /><Relationship Id="rId2" Type="http://schemas.openxmlformats.org/officeDocument/2006/relationships/tags" Target="../tags/tag345.xml" /><Relationship Id="rId20" Type="http://schemas.openxmlformats.org/officeDocument/2006/relationships/image" Target="../media/image48.png" /><Relationship Id="rId21" Type="http://schemas.openxmlformats.org/officeDocument/2006/relationships/tags" Target="../tags/tag359.xml" /><Relationship Id="rId22" Type="http://schemas.openxmlformats.org/officeDocument/2006/relationships/tags" Target="../tags/tag360.xml" /><Relationship Id="rId23" Type="http://schemas.openxmlformats.org/officeDocument/2006/relationships/tags" Target="../tags/tag361.xml" /><Relationship Id="rId24" Type="http://schemas.openxmlformats.org/officeDocument/2006/relationships/image" Target="../media/image49.png" /><Relationship Id="rId25" Type="http://schemas.openxmlformats.org/officeDocument/2006/relationships/tags" Target="../tags/tag362.xml" /><Relationship Id="rId26" Type="http://schemas.openxmlformats.org/officeDocument/2006/relationships/tags" Target="../tags/tag363.xml" /><Relationship Id="rId27" Type="http://schemas.openxmlformats.org/officeDocument/2006/relationships/tags" Target="../tags/tag364.xml" /><Relationship Id="rId28" Type="http://schemas.openxmlformats.org/officeDocument/2006/relationships/image" Target="../media/image47.png" /><Relationship Id="rId29" Type="http://schemas.openxmlformats.org/officeDocument/2006/relationships/tags" Target="../tags/tag365.xml" /><Relationship Id="rId3" Type="http://schemas.openxmlformats.org/officeDocument/2006/relationships/image" Target="../media/image56.png" /><Relationship Id="rId30" Type="http://schemas.openxmlformats.org/officeDocument/2006/relationships/tags" Target="../tags/tag366.xml" /><Relationship Id="rId31" Type="http://schemas.openxmlformats.org/officeDocument/2006/relationships/tags" Target="../tags/tag367.xml" /><Relationship Id="rId32" Type="http://schemas.openxmlformats.org/officeDocument/2006/relationships/tags" Target="../tags/tag368.xml" /><Relationship Id="rId33" Type="http://schemas.openxmlformats.org/officeDocument/2006/relationships/tags" Target="../tags/tag369.xml" /><Relationship Id="rId34" Type="http://schemas.openxmlformats.org/officeDocument/2006/relationships/tags" Target="../tags/tag370.xml" /><Relationship Id="rId35" Type="http://schemas.openxmlformats.org/officeDocument/2006/relationships/tags" Target="../tags/tag371.xml" /><Relationship Id="rId36" Type="http://schemas.openxmlformats.org/officeDocument/2006/relationships/tags" Target="../tags/tag372.xml" /><Relationship Id="rId37" Type="http://schemas.openxmlformats.org/officeDocument/2006/relationships/tags" Target="../tags/tag373.xml" /><Relationship Id="rId38" Type="http://schemas.openxmlformats.org/officeDocument/2006/relationships/tags" Target="../tags/tag374.xml" /><Relationship Id="rId39" Type="http://schemas.openxmlformats.org/officeDocument/2006/relationships/tags" Target="../tags/tag375.xml" /><Relationship Id="rId4" Type="http://schemas.openxmlformats.org/officeDocument/2006/relationships/tags" Target="../tags/tag346.xml" /><Relationship Id="rId40" Type="http://schemas.openxmlformats.org/officeDocument/2006/relationships/tags" Target="../tags/tag376.xml" /><Relationship Id="rId41" Type="http://schemas.openxmlformats.org/officeDocument/2006/relationships/image" Target="../media/image57.png" /><Relationship Id="rId42" Type="http://schemas.openxmlformats.org/officeDocument/2006/relationships/tags" Target="../tags/tag377.xml" /><Relationship Id="rId43" Type="http://schemas.openxmlformats.org/officeDocument/2006/relationships/image" Target="../media/image55.png" /><Relationship Id="rId44" Type="http://schemas.openxmlformats.org/officeDocument/2006/relationships/tags" Target="../tags/tag378.xml" /><Relationship Id="rId45" Type="http://schemas.openxmlformats.org/officeDocument/2006/relationships/tags" Target="../tags/tag379.xml" /><Relationship Id="rId46" Type="http://schemas.openxmlformats.org/officeDocument/2006/relationships/tags" Target="../tags/tag380.xml" /><Relationship Id="rId47" Type="http://schemas.openxmlformats.org/officeDocument/2006/relationships/tags" Target="../tags/tag381.xml" /><Relationship Id="rId48" Type="http://schemas.openxmlformats.org/officeDocument/2006/relationships/image" Target="../media/image58.png" /><Relationship Id="rId49" Type="http://schemas.openxmlformats.org/officeDocument/2006/relationships/tags" Target="../tags/tag382.xml" /><Relationship Id="rId5" Type="http://schemas.openxmlformats.org/officeDocument/2006/relationships/tags" Target="../tags/tag347.xml" /><Relationship Id="rId50" Type="http://schemas.openxmlformats.org/officeDocument/2006/relationships/tags" Target="../tags/tag383.xml" /><Relationship Id="rId51" Type="http://schemas.openxmlformats.org/officeDocument/2006/relationships/tags" Target="../tags/tag384.xml" /><Relationship Id="rId52" Type="http://schemas.openxmlformats.org/officeDocument/2006/relationships/tags" Target="../tags/tag385.xml" /><Relationship Id="rId53" Type="http://schemas.openxmlformats.org/officeDocument/2006/relationships/tags" Target="../tags/tag386.xml" /><Relationship Id="rId54" Type="http://schemas.openxmlformats.org/officeDocument/2006/relationships/tags" Target="../tags/tag387.xml" /><Relationship Id="rId55" Type="http://schemas.openxmlformats.org/officeDocument/2006/relationships/tags" Target="../tags/tag388.xml" /><Relationship Id="rId56" Type="http://schemas.openxmlformats.org/officeDocument/2006/relationships/tags" Target="../tags/tag389.xml" /><Relationship Id="rId57" Type="http://schemas.openxmlformats.org/officeDocument/2006/relationships/tags" Target="../tags/tag390.xml" /><Relationship Id="rId58" Type="http://schemas.openxmlformats.org/officeDocument/2006/relationships/tags" Target="../tags/tag391.xml" /><Relationship Id="rId59" Type="http://schemas.openxmlformats.org/officeDocument/2006/relationships/tags" Target="../tags/tag392.xml" /><Relationship Id="rId6" Type="http://schemas.openxmlformats.org/officeDocument/2006/relationships/tags" Target="../tags/tag348.xml" /><Relationship Id="rId60" Type="http://schemas.openxmlformats.org/officeDocument/2006/relationships/tags" Target="../tags/tag393.xml" /><Relationship Id="rId61" Type="http://schemas.openxmlformats.org/officeDocument/2006/relationships/tags" Target="../tags/tag394.xml" /><Relationship Id="rId62" Type="http://schemas.openxmlformats.org/officeDocument/2006/relationships/tags" Target="../tags/tag395.xml" /><Relationship Id="rId63" Type="http://schemas.openxmlformats.org/officeDocument/2006/relationships/tags" Target="../tags/tag396.xml" /><Relationship Id="rId64" Type="http://schemas.openxmlformats.org/officeDocument/2006/relationships/tags" Target="../tags/tag397.xml" /><Relationship Id="rId65" Type="http://schemas.openxmlformats.org/officeDocument/2006/relationships/tags" Target="../tags/tag398.xml" /><Relationship Id="rId66" Type="http://schemas.openxmlformats.org/officeDocument/2006/relationships/tags" Target="../tags/tag399.xml" /><Relationship Id="rId67" Type="http://schemas.openxmlformats.org/officeDocument/2006/relationships/tags" Target="../tags/tag400.xml" /><Relationship Id="rId68" Type="http://schemas.openxmlformats.org/officeDocument/2006/relationships/tags" Target="../tags/tag401.xml" /><Relationship Id="rId69" Type="http://schemas.openxmlformats.org/officeDocument/2006/relationships/tags" Target="../tags/tag402.xml" /><Relationship Id="rId7" Type="http://schemas.openxmlformats.org/officeDocument/2006/relationships/tags" Target="../tags/tag349.xml" /><Relationship Id="rId70" Type="http://schemas.openxmlformats.org/officeDocument/2006/relationships/tags" Target="../tags/tag403.xml" /><Relationship Id="rId71" Type="http://schemas.openxmlformats.org/officeDocument/2006/relationships/tags" Target="../tags/tag404.xml" /><Relationship Id="rId72" Type="http://schemas.openxmlformats.org/officeDocument/2006/relationships/tags" Target="../tags/tag405.xml" /><Relationship Id="rId73" Type="http://schemas.openxmlformats.org/officeDocument/2006/relationships/tags" Target="../tags/tag406.xml" /><Relationship Id="rId74" Type="http://schemas.openxmlformats.org/officeDocument/2006/relationships/tags" Target="../tags/tag407.xml" /><Relationship Id="rId75" Type="http://schemas.openxmlformats.org/officeDocument/2006/relationships/tags" Target="../tags/tag408.xml" /><Relationship Id="rId76" Type="http://schemas.openxmlformats.org/officeDocument/2006/relationships/tags" Target="../tags/tag409.xml" /><Relationship Id="rId77" Type="http://schemas.openxmlformats.org/officeDocument/2006/relationships/tags" Target="../tags/tag410.xml" /><Relationship Id="rId78" Type="http://schemas.openxmlformats.org/officeDocument/2006/relationships/tags" Target="../tags/tag411.xml" /><Relationship Id="rId79" Type="http://schemas.openxmlformats.org/officeDocument/2006/relationships/tags" Target="../tags/tag412.xml" /><Relationship Id="rId8" Type="http://schemas.openxmlformats.org/officeDocument/2006/relationships/image" Target="../media/image46.png" /><Relationship Id="rId80" Type="http://schemas.openxmlformats.org/officeDocument/2006/relationships/tags" Target="../tags/tag413.xml" /><Relationship Id="rId81" Type="http://schemas.openxmlformats.org/officeDocument/2006/relationships/tags" Target="../tags/tag414.xml" /><Relationship Id="rId82" Type="http://schemas.openxmlformats.org/officeDocument/2006/relationships/tags" Target="../tags/tag415.xml" /><Relationship Id="rId83" Type="http://schemas.openxmlformats.org/officeDocument/2006/relationships/tags" Target="../tags/tag416.xml" /><Relationship Id="rId84" Type="http://schemas.openxmlformats.org/officeDocument/2006/relationships/tags" Target="../tags/tag417.xml" /><Relationship Id="rId85" Type="http://schemas.openxmlformats.org/officeDocument/2006/relationships/tags" Target="../tags/tag418.xml" /><Relationship Id="rId86" Type="http://schemas.openxmlformats.org/officeDocument/2006/relationships/tags" Target="../tags/tag419.xml" /><Relationship Id="rId87" Type="http://schemas.openxmlformats.org/officeDocument/2006/relationships/tags" Target="../tags/tag420.xml" /><Relationship Id="rId88" Type="http://schemas.openxmlformats.org/officeDocument/2006/relationships/tags" Target="../tags/tag421.xml" /><Relationship Id="rId89" Type="http://schemas.openxmlformats.org/officeDocument/2006/relationships/tags" Target="../tags/tag422.xml" /><Relationship Id="rId9" Type="http://schemas.openxmlformats.org/officeDocument/2006/relationships/tags" Target="../tags/tag350.xml" /><Relationship Id="rId90" Type="http://schemas.openxmlformats.org/officeDocument/2006/relationships/tags" Target="../tags/tag423.xml" /><Relationship Id="rId91" Type="http://schemas.openxmlformats.org/officeDocument/2006/relationships/tags" Target="../tags/tag424.xml" /><Relationship Id="rId92" Type="http://schemas.openxmlformats.org/officeDocument/2006/relationships/tags" Target="../tags/tag425.xml" /><Relationship Id="rId93" Type="http://schemas.openxmlformats.org/officeDocument/2006/relationships/tags" Target="../tags/tag426.xml" /><Relationship Id="rId94" Type="http://schemas.openxmlformats.org/officeDocument/2006/relationships/tags" Target="../tags/tag427.xml" /><Relationship Id="rId95" Type="http://schemas.openxmlformats.org/officeDocument/2006/relationships/tags" Target="../tags/tag428.xml" /><Relationship Id="rId96" Type="http://schemas.openxmlformats.org/officeDocument/2006/relationships/tags" Target="../tags/tag429.xml" /><Relationship Id="rId97" Type="http://schemas.openxmlformats.org/officeDocument/2006/relationships/tags" Target="../tags/tag430.xml" /><Relationship Id="rId98" Type="http://schemas.openxmlformats.org/officeDocument/2006/relationships/tags" Target="../tags/tag431.xml" /><Relationship Id="rId99" Type="http://schemas.openxmlformats.org/officeDocument/2006/relationships/tags" Target="../tags/tag43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42.xml" /><Relationship Id="rId3" Type="http://schemas.openxmlformats.org/officeDocument/2006/relationships/image" Target="../media/image59.emf" /><Relationship Id="rId4" Type="http://schemas.openxmlformats.org/officeDocument/2006/relationships/tags" Target="../tags/tag443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44.xml" /><Relationship Id="rId3" Type="http://schemas.openxmlformats.org/officeDocument/2006/relationships/image" Target="../media/image60.emf" /><Relationship Id="rId4" Type="http://schemas.openxmlformats.org/officeDocument/2006/relationships/tags" Target="../tags/tag445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446.xml" /><Relationship Id="rId3" Type="http://schemas.openxmlformats.org/officeDocument/2006/relationships/tags" Target="../tags/tag447.xml" /><Relationship Id="rId4" Type="http://schemas.openxmlformats.org/officeDocument/2006/relationships/tags" Target="../tags/tag448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57.xml" /><Relationship Id="rId11" Type="http://schemas.openxmlformats.org/officeDocument/2006/relationships/tags" Target="../tags/tag458.xml" /><Relationship Id="rId12" Type="http://schemas.openxmlformats.org/officeDocument/2006/relationships/tags" Target="../tags/tag459.xml" /><Relationship Id="rId13" Type="http://schemas.openxmlformats.org/officeDocument/2006/relationships/tags" Target="../tags/tag460.xml" /><Relationship Id="rId14" Type="http://schemas.openxmlformats.org/officeDocument/2006/relationships/tags" Target="../tags/tag461.xml" /><Relationship Id="rId15" Type="http://schemas.openxmlformats.org/officeDocument/2006/relationships/image" Target="../media/image61.png" /><Relationship Id="rId16" Type="http://schemas.openxmlformats.org/officeDocument/2006/relationships/tags" Target="../tags/tag462.xml" /><Relationship Id="rId17" Type="http://schemas.openxmlformats.org/officeDocument/2006/relationships/tags" Target="../tags/tag463.xml" /><Relationship Id="rId18" Type="http://schemas.openxmlformats.org/officeDocument/2006/relationships/tags" Target="../tags/tag464.xml" /><Relationship Id="rId19" Type="http://schemas.openxmlformats.org/officeDocument/2006/relationships/tags" Target="../tags/tag465.xml" /><Relationship Id="rId2" Type="http://schemas.openxmlformats.org/officeDocument/2006/relationships/tags" Target="../tags/tag449.xml" /><Relationship Id="rId20" Type="http://schemas.openxmlformats.org/officeDocument/2006/relationships/image" Target="../media/image62.png" /><Relationship Id="rId21" Type="http://schemas.openxmlformats.org/officeDocument/2006/relationships/tags" Target="../tags/tag466.xml" /><Relationship Id="rId22" Type="http://schemas.openxmlformats.org/officeDocument/2006/relationships/tags" Target="../tags/tag467.xml" /><Relationship Id="rId23" Type="http://schemas.openxmlformats.org/officeDocument/2006/relationships/tags" Target="../tags/tag468.xml" /><Relationship Id="rId24" Type="http://schemas.openxmlformats.org/officeDocument/2006/relationships/tags" Target="../tags/tag469.xml" /><Relationship Id="rId25" Type="http://schemas.openxmlformats.org/officeDocument/2006/relationships/image" Target="../media/image63.png" /><Relationship Id="rId26" Type="http://schemas.openxmlformats.org/officeDocument/2006/relationships/tags" Target="../tags/tag470.xml" /><Relationship Id="rId27" Type="http://schemas.openxmlformats.org/officeDocument/2006/relationships/image" Target="../media/image64.png" /><Relationship Id="rId28" Type="http://schemas.openxmlformats.org/officeDocument/2006/relationships/tags" Target="../tags/tag471.xml" /><Relationship Id="rId29" Type="http://schemas.openxmlformats.org/officeDocument/2006/relationships/image" Target="../media/image65.png" /><Relationship Id="rId3" Type="http://schemas.openxmlformats.org/officeDocument/2006/relationships/tags" Target="../tags/tag450.xml" /><Relationship Id="rId30" Type="http://schemas.openxmlformats.org/officeDocument/2006/relationships/tags" Target="../tags/tag472.xml" /><Relationship Id="rId4" Type="http://schemas.openxmlformats.org/officeDocument/2006/relationships/tags" Target="../tags/tag451.xml" /><Relationship Id="rId5" Type="http://schemas.openxmlformats.org/officeDocument/2006/relationships/tags" Target="../tags/tag452.xml" /><Relationship Id="rId6" Type="http://schemas.openxmlformats.org/officeDocument/2006/relationships/tags" Target="../tags/tag453.xml" /><Relationship Id="rId7" Type="http://schemas.openxmlformats.org/officeDocument/2006/relationships/tags" Target="../tags/tag454.xml" /><Relationship Id="rId8" Type="http://schemas.openxmlformats.org/officeDocument/2006/relationships/tags" Target="../tags/tag455.xml" /><Relationship Id="rId9" Type="http://schemas.openxmlformats.org/officeDocument/2006/relationships/tags" Target="../tags/tag456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73.xml" /><Relationship Id="rId3" Type="http://schemas.openxmlformats.org/officeDocument/2006/relationships/tags" Target="../tags/tag474.xml" /><Relationship Id="rId4" Type="http://schemas.openxmlformats.org/officeDocument/2006/relationships/tags" Target="../tags/tag475.xml" /><Relationship Id="rId5" Type="http://schemas.openxmlformats.org/officeDocument/2006/relationships/tags" Target="../tags/tag476.xml" /><Relationship Id="rId6" Type="http://schemas.openxmlformats.org/officeDocument/2006/relationships/tags" Target="../tags/tag477.xml" /><Relationship Id="rId7" Type="http://schemas.openxmlformats.org/officeDocument/2006/relationships/image" Target="../media/image66.png" /><Relationship Id="rId8" Type="http://schemas.openxmlformats.org/officeDocument/2006/relationships/tags" Target="../tags/tag478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479.xml" /><Relationship Id="rId3" Type="http://schemas.openxmlformats.org/officeDocument/2006/relationships/tags" Target="../tags/tag480.xml" /><Relationship Id="rId4" Type="http://schemas.openxmlformats.org/officeDocument/2006/relationships/tags" Target="../tags/tag481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482.xml" /><Relationship Id="rId3" Type="http://schemas.openxmlformats.org/officeDocument/2006/relationships/tags" Target="../tags/tag483.xml" /><Relationship Id="rId4" Type="http://schemas.openxmlformats.org/officeDocument/2006/relationships/tags" Target="../tags/tag484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485.xml" /><Relationship Id="rId3" Type="http://schemas.openxmlformats.org/officeDocument/2006/relationships/tags" Target="../tags/tag486.xml" /><Relationship Id="rId4" Type="http://schemas.openxmlformats.org/officeDocument/2006/relationships/image" Target="../media/image67.png" /><Relationship Id="rId5" Type="http://schemas.openxmlformats.org/officeDocument/2006/relationships/tags" Target="../tags/tag487.xml" /><Relationship Id="rId6" Type="http://schemas.openxmlformats.org/officeDocument/2006/relationships/tags" Target="../tags/tag488.xml" /><Relationship Id="rId7" Type="http://schemas.openxmlformats.org/officeDocument/2006/relationships/image" Target="../media/image68.png" /><Relationship Id="rId8" Type="http://schemas.openxmlformats.org/officeDocument/2006/relationships/tags" Target="../tags/tag48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07.xml" /><Relationship Id="rId3" Type="http://schemas.openxmlformats.org/officeDocument/2006/relationships/tags" Target="../tags/tag108.xml" /><Relationship Id="rId4" Type="http://schemas.openxmlformats.org/officeDocument/2006/relationships/tags" Target="../tags/tag109.xml" /><Relationship Id="rId5" Type="http://schemas.openxmlformats.org/officeDocument/2006/relationships/tags" Target="../tags/tag110.xml" /><Relationship Id="rId6" Type="http://schemas.openxmlformats.org/officeDocument/2006/relationships/tags" Target="../tags/tag111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490.xml" /><Relationship Id="rId3" Type="http://schemas.openxmlformats.org/officeDocument/2006/relationships/tags" Target="../tags/tag491.xml" /><Relationship Id="rId4" Type="http://schemas.openxmlformats.org/officeDocument/2006/relationships/image" Target="../media/image69.png" /><Relationship Id="rId5" Type="http://schemas.openxmlformats.org/officeDocument/2006/relationships/tags" Target="../tags/tag492.xml" /><Relationship Id="rId6" Type="http://schemas.openxmlformats.org/officeDocument/2006/relationships/tags" Target="../tags/tag493.xml" /><Relationship Id="rId7" Type="http://schemas.openxmlformats.org/officeDocument/2006/relationships/image" Target="../media/image70.png" /><Relationship Id="rId8" Type="http://schemas.openxmlformats.org/officeDocument/2006/relationships/tags" Target="../tags/tag494.x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00.xml" /><Relationship Id="rId2" Type="http://schemas.openxmlformats.org/officeDocument/2006/relationships/tags" Target="../tags/tag495.xml" /><Relationship Id="rId3" Type="http://schemas.openxmlformats.org/officeDocument/2006/relationships/tags" Target="../tags/tag496.xml" /><Relationship Id="rId4" Type="http://schemas.openxmlformats.org/officeDocument/2006/relationships/tags" Target="../tags/tag497.xml" /><Relationship Id="rId5" Type="http://schemas.openxmlformats.org/officeDocument/2006/relationships/image" Target="../media/image71.png" /><Relationship Id="rId6" Type="http://schemas.openxmlformats.org/officeDocument/2006/relationships/tags" Target="../tags/tag498.xml" /><Relationship Id="rId7" Type="http://schemas.openxmlformats.org/officeDocument/2006/relationships/image" Target="../media/image72.png" /><Relationship Id="rId8" Type="http://schemas.openxmlformats.org/officeDocument/2006/relationships/tags" Target="../tags/tag499.xml" /><Relationship Id="rId9" Type="http://schemas.openxmlformats.org/officeDocument/2006/relationships/image" Target="../media/image73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501.xml" /><Relationship Id="rId3" Type="http://schemas.openxmlformats.org/officeDocument/2006/relationships/tags" Target="../tags/tag502.xml" /><Relationship Id="rId4" Type="http://schemas.openxmlformats.org/officeDocument/2006/relationships/tags" Target="../tags/tag503.xml" /><Relationship Id="rId5" Type="http://schemas.openxmlformats.org/officeDocument/2006/relationships/image" Target="../media/image74.png" /><Relationship Id="rId6" Type="http://schemas.openxmlformats.org/officeDocument/2006/relationships/tags" Target="../tags/tag504.x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505.xml" /><Relationship Id="rId3" Type="http://schemas.openxmlformats.org/officeDocument/2006/relationships/tags" Target="../tags/tag506.xml" /><Relationship Id="rId4" Type="http://schemas.openxmlformats.org/officeDocument/2006/relationships/image" Target="../media/image75.png" /><Relationship Id="rId5" Type="http://schemas.openxmlformats.org/officeDocument/2006/relationships/tags" Target="../tags/tag507.xml" /><Relationship Id="rId6" Type="http://schemas.openxmlformats.org/officeDocument/2006/relationships/tags" Target="../tags/tag508.xml" /><Relationship Id="rId7" Type="http://schemas.openxmlformats.org/officeDocument/2006/relationships/image" Target="../media/image76.png" /><Relationship Id="rId8" Type="http://schemas.openxmlformats.org/officeDocument/2006/relationships/tags" Target="../tags/tag509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510.xml" /><Relationship Id="rId3" Type="http://schemas.openxmlformats.org/officeDocument/2006/relationships/tags" Target="../tags/tag511.xml" /><Relationship Id="rId4" Type="http://schemas.openxmlformats.org/officeDocument/2006/relationships/image" Target="../media/image77.png" /><Relationship Id="rId5" Type="http://schemas.openxmlformats.org/officeDocument/2006/relationships/tags" Target="../tags/tag512.xml" /><Relationship Id="rId6" Type="http://schemas.openxmlformats.org/officeDocument/2006/relationships/tags" Target="../tags/tag513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514.xml" /><Relationship Id="rId3" Type="http://schemas.openxmlformats.org/officeDocument/2006/relationships/tags" Target="../tags/tag515.xml" /><Relationship Id="rId4" Type="http://schemas.openxmlformats.org/officeDocument/2006/relationships/tags" Target="../tags/tag516.xml" /><Relationship Id="rId5" Type="http://schemas.openxmlformats.org/officeDocument/2006/relationships/image" Target="../media/image78.png" /><Relationship Id="rId6" Type="http://schemas.openxmlformats.org/officeDocument/2006/relationships/tags" Target="../tags/tag517.xml" /><Relationship Id="rId7" Type="http://schemas.openxmlformats.org/officeDocument/2006/relationships/image" Target="../media/image79.png" /><Relationship Id="rId8" Type="http://schemas.openxmlformats.org/officeDocument/2006/relationships/tags" Target="../tags/tag518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519.xml" /><Relationship Id="rId3" Type="http://schemas.openxmlformats.org/officeDocument/2006/relationships/tags" Target="../tags/tag520.xml" /><Relationship Id="rId4" Type="http://schemas.openxmlformats.org/officeDocument/2006/relationships/tags" Target="../tags/tag521.xml" /><Relationship Id="rId5" Type="http://schemas.openxmlformats.org/officeDocument/2006/relationships/image" Target="../media/image80.png" /><Relationship Id="rId6" Type="http://schemas.openxmlformats.org/officeDocument/2006/relationships/image" Target="../media/image81.svg" /><Relationship Id="rId7" Type="http://schemas.openxmlformats.org/officeDocument/2006/relationships/tags" Target="../tags/tag52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9.xml" /><Relationship Id="rId11" Type="http://schemas.openxmlformats.org/officeDocument/2006/relationships/tags" Target="../tags/tag120.xml" /><Relationship Id="rId12" Type="http://schemas.openxmlformats.org/officeDocument/2006/relationships/tags" Target="../tags/tag121.xml" /><Relationship Id="rId13" Type="http://schemas.openxmlformats.org/officeDocument/2006/relationships/tags" Target="../tags/tag122.xml" /><Relationship Id="rId14" Type="http://schemas.openxmlformats.org/officeDocument/2006/relationships/tags" Target="../tags/tag123.xml" /><Relationship Id="rId15" Type="http://schemas.openxmlformats.org/officeDocument/2006/relationships/tags" Target="../tags/tag124.xml" /><Relationship Id="rId16" Type="http://schemas.openxmlformats.org/officeDocument/2006/relationships/tags" Target="../tags/tag125.xml" /><Relationship Id="rId17" Type="http://schemas.openxmlformats.org/officeDocument/2006/relationships/tags" Target="../tags/tag126.xml" /><Relationship Id="rId18" Type="http://schemas.openxmlformats.org/officeDocument/2006/relationships/tags" Target="../tags/tag127.xml" /><Relationship Id="rId19" Type="http://schemas.openxmlformats.org/officeDocument/2006/relationships/tags" Target="../tags/tag128.xml" /><Relationship Id="rId2" Type="http://schemas.openxmlformats.org/officeDocument/2006/relationships/tags" Target="../tags/tag112.xml" /><Relationship Id="rId3" Type="http://schemas.openxmlformats.org/officeDocument/2006/relationships/tags" Target="../tags/tag113.xml" /><Relationship Id="rId4" Type="http://schemas.openxmlformats.org/officeDocument/2006/relationships/tags" Target="../tags/tag114.xml" /><Relationship Id="rId5" Type="http://schemas.openxmlformats.org/officeDocument/2006/relationships/tags" Target="../tags/tag115.xml" /><Relationship Id="rId6" Type="http://schemas.openxmlformats.org/officeDocument/2006/relationships/tags" Target="../tags/tag116.xml" /><Relationship Id="rId7" Type="http://schemas.openxmlformats.org/officeDocument/2006/relationships/image" Target="../media/image5.emf" /><Relationship Id="rId8" Type="http://schemas.openxmlformats.org/officeDocument/2006/relationships/tags" Target="../tags/tag117.xml" /><Relationship Id="rId9" Type="http://schemas.openxmlformats.org/officeDocument/2006/relationships/tags" Target="../tags/tag11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29.xml" /><Relationship Id="rId3" Type="http://schemas.openxmlformats.org/officeDocument/2006/relationships/image" Target="../media/image6.png" /><Relationship Id="rId4" Type="http://schemas.openxmlformats.org/officeDocument/2006/relationships/image" Target="../media/image7.svg" /><Relationship Id="rId5" Type="http://schemas.openxmlformats.org/officeDocument/2006/relationships/tags" Target="../tags/tag130.xml" /><Relationship Id="rId6" Type="http://schemas.openxmlformats.org/officeDocument/2006/relationships/tags" Target="../tags/tag131.xml" /><Relationship Id="rId7" Type="http://schemas.openxmlformats.org/officeDocument/2006/relationships/tags" Target="../tags/tag132.xml" /><Relationship Id="rId8" Type="http://schemas.openxmlformats.org/officeDocument/2006/relationships/image" Target="../media/image8.png" /><Relationship Id="rId9" Type="http://schemas.openxmlformats.org/officeDocument/2006/relationships/tags" Target="../tags/tag13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41.xml" /><Relationship Id="rId11" Type="http://schemas.openxmlformats.org/officeDocument/2006/relationships/tags" Target="../tags/tag142.xml" /><Relationship Id="rId12" Type="http://schemas.openxmlformats.org/officeDocument/2006/relationships/tags" Target="../tags/tag143.xml" /><Relationship Id="rId13" Type="http://schemas.openxmlformats.org/officeDocument/2006/relationships/tags" Target="../tags/tag144.xml" /><Relationship Id="rId14" Type="http://schemas.openxmlformats.org/officeDocument/2006/relationships/tags" Target="../tags/tag145.xml" /><Relationship Id="rId15" Type="http://schemas.openxmlformats.org/officeDocument/2006/relationships/tags" Target="../tags/tag146.xml" /><Relationship Id="rId16" Type="http://schemas.openxmlformats.org/officeDocument/2006/relationships/tags" Target="../tags/tag147.xml" /><Relationship Id="rId17" Type="http://schemas.openxmlformats.org/officeDocument/2006/relationships/tags" Target="../tags/tag148.xml" /><Relationship Id="rId18" Type="http://schemas.openxmlformats.org/officeDocument/2006/relationships/tags" Target="../tags/tag149.xml" /><Relationship Id="rId19" Type="http://schemas.openxmlformats.org/officeDocument/2006/relationships/tags" Target="../tags/tag150.xml" /><Relationship Id="rId2" Type="http://schemas.openxmlformats.org/officeDocument/2006/relationships/tags" Target="../tags/tag134.xml" /><Relationship Id="rId20" Type="http://schemas.openxmlformats.org/officeDocument/2006/relationships/tags" Target="../tags/tag151.xml" /><Relationship Id="rId21" Type="http://schemas.openxmlformats.org/officeDocument/2006/relationships/tags" Target="../tags/tag152.xml" /><Relationship Id="rId22" Type="http://schemas.openxmlformats.org/officeDocument/2006/relationships/tags" Target="../tags/tag153.xml" /><Relationship Id="rId23" Type="http://schemas.openxmlformats.org/officeDocument/2006/relationships/tags" Target="../tags/tag154.xml" /><Relationship Id="rId24" Type="http://schemas.openxmlformats.org/officeDocument/2006/relationships/tags" Target="../tags/tag155.xml" /><Relationship Id="rId25" Type="http://schemas.openxmlformats.org/officeDocument/2006/relationships/tags" Target="../tags/tag156.xml" /><Relationship Id="rId26" Type="http://schemas.openxmlformats.org/officeDocument/2006/relationships/tags" Target="../tags/tag157.xml" /><Relationship Id="rId27" Type="http://schemas.openxmlformats.org/officeDocument/2006/relationships/tags" Target="../tags/tag158.xml" /><Relationship Id="rId28" Type="http://schemas.openxmlformats.org/officeDocument/2006/relationships/tags" Target="../tags/tag159.xml" /><Relationship Id="rId29" Type="http://schemas.openxmlformats.org/officeDocument/2006/relationships/tags" Target="../tags/tag160.xml" /><Relationship Id="rId3" Type="http://schemas.openxmlformats.org/officeDocument/2006/relationships/tags" Target="../tags/tag135.xml" /><Relationship Id="rId30" Type="http://schemas.openxmlformats.org/officeDocument/2006/relationships/tags" Target="../tags/tag161.xml" /><Relationship Id="rId31" Type="http://schemas.openxmlformats.org/officeDocument/2006/relationships/tags" Target="../tags/tag162.xml" /><Relationship Id="rId32" Type="http://schemas.openxmlformats.org/officeDocument/2006/relationships/tags" Target="../tags/tag163.xml" /><Relationship Id="rId4" Type="http://schemas.openxmlformats.org/officeDocument/2006/relationships/tags" Target="../tags/tag136.xml" /><Relationship Id="rId5" Type="http://schemas.openxmlformats.org/officeDocument/2006/relationships/image" Target="../media/image9.png" /><Relationship Id="rId6" Type="http://schemas.openxmlformats.org/officeDocument/2006/relationships/tags" Target="../tags/tag137.xml" /><Relationship Id="rId7" Type="http://schemas.openxmlformats.org/officeDocument/2006/relationships/tags" Target="../tags/tag138.xml" /><Relationship Id="rId8" Type="http://schemas.openxmlformats.org/officeDocument/2006/relationships/tags" Target="../tags/tag139.xml" /><Relationship Id="rId9" Type="http://schemas.openxmlformats.org/officeDocument/2006/relationships/tags" Target="../tags/tag140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64.xml" /><Relationship Id="rId3" Type="http://schemas.openxmlformats.org/officeDocument/2006/relationships/tags" Target="../tags/tag165.xml" /><Relationship Id="rId4" Type="http://schemas.openxmlformats.org/officeDocument/2006/relationships/tags" Target="../tags/tag166.xml" /><Relationship Id="rId5" Type="http://schemas.openxmlformats.org/officeDocument/2006/relationships/tags" Target="../tags/tag167.xml" /><Relationship Id="rId6" Type="http://schemas.openxmlformats.org/officeDocument/2006/relationships/image" Target="../media/image10.png" /><Relationship Id="rId7" Type="http://schemas.openxmlformats.org/officeDocument/2006/relationships/tags" Target="../tags/tag16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4.xml" /><Relationship Id="rId11" Type="http://schemas.openxmlformats.org/officeDocument/2006/relationships/image" Target="../media/image13.png" /><Relationship Id="rId12" Type="http://schemas.openxmlformats.org/officeDocument/2006/relationships/tags" Target="../tags/tag175.xml" /><Relationship Id="rId13" Type="http://schemas.openxmlformats.org/officeDocument/2006/relationships/tags" Target="../tags/tag176.xml" /><Relationship Id="rId14" Type="http://schemas.openxmlformats.org/officeDocument/2006/relationships/tags" Target="../tags/tag177.xml" /><Relationship Id="rId15" Type="http://schemas.openxmlformats.org/officeDocument/2006/relationships/tags" Target="../tags/tag178.xml" /><Relationship Id="rId2" Type="http://schemas.openxmlformats.org/officeDocument/2006/relationships/tags" Target="../tags/tag169.xml" /><Relationship Id="rId3" Type="http://schemas.openxmlformats.org/officeDocument/2006/relationships/tags" Target="../tags/tag170.xml" /><Relationship Id="rId4" Type="http://schemas.openxmlformats.org/officeDocument/2006/relationships/tags" Target="../tags/tag171.xml" /><Relationship Id="rId5" Type="http://schemas.openxmlformats.org/officeDocument/2006/relationships/image" Target="../media/image10.png" /><Relationship Id="rId6" Type="http://schemas.openxmlformats.org/officeDocument/2006/relationships/tags" Target="../tags/tag172.xml" /><Relationship Id="rId7" Type="http://schemas.openxmlformats.org/officeDocument/2006/relationships/image" Target="../media/image11.png" /><Relationship Id="rId8" Type="http://schemas.openxmlformats.org/officeDocument/2006/relationships/tags" Target="../tags/tag173.xml" /><Relationship Id="rId9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4CF50-0C16-4635-A6FB-08D87A77D18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Action Module with examples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CE956-6D76-4F26-8344-865D4A2F38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</p:spTree>
    <p:extLst>
      <p:ext uri="{BB962C8B-B14F-4D97-AF65-F5344CB8AC3E}">
        <p14:creationId val="92196020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AA4692-F2C6-4893-98A6-11E6CEA1B25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116588" y="2205593"/>
            <a:ext cx="2282687" cy="588519"/>
          </a:xfrm>
        </p:spPr>
        <p:txBody>
          <a:bodyPr>
            <a:normAutofit/>
          </a:bodyPr>
          <a:lstStyle/>
          <a:p>
            <a:r>
              <a:rPr lang="da-DK" sz="2000"/>
              <a:t>SUPPORT EXAMPLE</a:t>
            </a: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EE6E2-1449-4270-B82F-C2874A32294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B818B00-E786-4C5E-A71D-5B6EC5D09C0F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EE0071-9290-475E-8FBD-CDA27BBA62B0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1116588" y="3028126"/>
            <a:ext cx="2611223" cy="2205324"/>
            <a:chOff x="903570" y="1981866"/>
            <a:chExt cx="1653540" cy="22053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5C6A2ED-2C3D-42B3-8FF0-9F857B3F2AE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903570" y="1981866"/>
              <a:ext cx="1653540" cy="2205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ADCAA6F-86E8-402C-A7C5-7D3A59DAD2BD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03570" y="3109612"/>
              <a:ext cx="1653540" cy="107757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Support@highstage.dk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pic>
        <p:nvPicPr>
          <p:cNvPr id="9" name="Plassholder for innhold 5" descr="Konvolutt">
            <a:extLst>
              <a:ext uri="{FF2B5EF4-FFF2-40B4-BE49-F238E27FC236}">
                <a16:creationId xmlns:a16="http://schemas.microsoft.com/office/drawing/2014/main" id="{3A56B23B-B12C-4D9B-915E-EF74E02E7B3B}"/>
              </a:ext>
            </a:extLst>
          </p:cNvPr>
          <p:cNvPicPr>
            <a:picLocks noGrp="1" noChangeAspect="1"/>
          </p:cNvPicPr>
          <p:nvPr>
            <p:ph sz="half" idx="1"/>
            <p:custDataLst>
              <p:tags r:id="rId10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64999" y="3274813"/>
            <a:ext cx="914400" cy="914400"/>
          </a:xfr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D80F34A-43E7-4A56-9983-DCEEACF5D96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 rot="5400000">
            <a:off x="3954990" y="3960937"/>
            <a:ext cx="394054" cy="339702"/>
          </a:xfrm>
          <a:prstGeom prst="triangle">
            <a:avLst/>
          </a:prstGeom>
          <a:solidFill>
            <a:srgbClr val="6B7CA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527BB99-5999-428E-9204-81CA64EB9C52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4576222" y="3028126"/>
            <a:ext cx="2611223" cy="2205324"/>
            <a:chOff x="903570" y="1981866"/>
            <a:chExt cx="1653540" cy="22053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A77847-38D9-4C2B-82E5-4B64CAC0BDC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03570" y="1981866"/>
              <a:ext cx="1653540" cy="22053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0E337A-234D-4F73-A84C-76B8D3AD13F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03570" y="3109612"/>
              <a:ext cx="1653540" cy="107757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New Support mails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pic>
        <p:nvPicPr>
          <p:cNvPr id="14" name="Grafikk 7" descr="Åpen konvolutt">
            <a:extLst>
              <a:ext uri="{FF2B5EF4-FFF2-40B4-BE49-F238E27FC236}">
                <a16:creationId xmlns:a16="http://schemas.microsoft.com/office/drawing/2014/main" id="{EBA84919-9E4D-4E78-8442-15CF6E3B8E59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24633" y="3134799"/>
            <a:ext cx="914400" cy="9144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8934B8-6868-4DCD-88BD-327D087ADEA4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8071486" y="3028707"/>
            <a:ext cx="3458087" cy="2207927"/>
            <a:chOff x="903570" y="2764605"/>
            <a:chExt cx="1653540" cy="1352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1DB5E3-569D-4FA3-B4AA-F4BFB955EEA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03570" y="2764605"/>
              <a:ext cx="1653540" cy="13503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6E8EB2-9D4B-462B-B34A-24707C7A663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03570" y="3657208"/>
              <a:ext cx="1653540" cy="459718"/>
            </a:xfrm>
            <a:prstGeom prst="rect">
              <a:avLst/>
            </a:prstGeom>
            <a:solidFill>
              <a:srgbClr val="EC76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err="1">
                  <a:solidFill>
                    <a:schemeClr val="bg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Create Support Action</a:t>
              </a:r>
              <a:endParaRPr lang="en-US" sz="16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1C2B800-4FCF-404C-9044-59C7E44A1FD0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 rot="5400000">
            <a:off x="7446925" y="3975701"/>
            <a:ext cx="394054" cy="339702"/>
          </a:xfrm>
          <a:prstGeom prst="triangle">
            <a:avLst/>
          </a:prstGeom>
          <a:solidFill>
            <a:srgbClr val="6B7CA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Bilde 10">
            <a:extLst>
              <a:ext uri="{FF2B5EF4-FFF2-40B4-BE49-F238E27FC236}">
                <a16:creationId xmlns:a16="http://schemas.microsoft.com/office/drawing/2014/main" id="{0AF7B06E-12A1-42DB-A6A4-AC384F199A43}"/>
              </a:ext>
            </a:extLst>
          </p:cNvPr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8201286" y="3394703"/>
            <a:ext cx="3215690" cy="804761"/>
          </a:xfrm>
          <a:prstGeom prst="rect">
            <a:avLst/>
          </a:prstGeom>
        </p:spPr>
      </p:pic>
      <p:sp>
        <p:nvSpPr>
          <p:cNvPr id="20" name="Title 3">
            <a:extLst>
              <a:ext uri="{FF2B5EF4-FFF2-40B4-BE49-F238E27FC236}">
                <a16:creationId xmlns:a16="http://schemas.microsoft.com/office/drawing/2014/main" id="{C560DB16-063B-E044-86EA-17A1BFA4573D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Lato Bold" panose="020f0802020204030203" pitchFamily="34" charset="0"/>
                <a:ea typeface="+mj-ea"/>
                <a:cs typeface="+mj-cs"/>
              </a:defRPr>
            </a:lvl1pPr>
          </a:lstStyle>
          <a:p>
            <a:r>
              <a:rPr lang="da-DK"/>
              <a:t>Action create from mail</a:t>
            </a:r>
            <a:endParaRPr lang="en-US"/>
          </a:p>
        </p:txBody>
      </p:sp>
    </p:spTree>
    <p:extLst>
      <p:ext uri="{BB962C8B-B14F-4D97-AF65-F5344CB8AC3E}">
        <p14:creationId val="69655259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56A7F4-2E30-4B64-A0D7-91CD2CB84D0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8B818B00-E786-4C5E-A71D-5B6EC5D09C0F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53568-DE3C-42E2-B8DB-EC0ABD7E9E9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35973" y="1212562"/>
            <a:ext cx="1032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123456"/>
                </a:solidFill>
                <a:latin typeface="Lato Light" panose="020f0302020204030203" pitchFamily="34" charset="0"/>
              </a:rPr>
              <a:t>Create any number of Action processes with….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F551E-0DFD-4027-8173-FBE07A08F41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94656" y="4602301"/>
            <a:ext cx="1081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B264E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123456"/>
                </a:solidFill>
                <a:latin typeface="Lato Light" panose="020f0302020204030203" pitchFamily="34" charset="0"/>
              </a:rPr>
              <a:t>Define any number of mandatory and/or optional fields to be filled in each step.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AD287-3434-4DD3-A45C-73C0258E251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94656" y="2474168"/>
            <a:ext cx="1081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B264E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123456"/>
                </a:solidFill>
                <a:latin typeface="Lato Light" panose="020f0302020204030203" pitchFamily="34" charset="0"/>
              </a:rPr>
              <a:t>Between 1 – 16 steps for each Action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19389-4DF2-4E1B-84ED-7D557ED8CF55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94656" y="3102528"/>
            <a:ext cx="10811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B264E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123456"/>
                </a:solidFill>
                <a:latin typeface="Lato Light" panose="020f0302020204030203" pitchFamily="34" charset="0"/>
              </a:rPr>
              <a:t>Assign any number of select users to be responsible for completing each individual step with optional deadlines.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B86E19-2383-4417-9D63-04632F6AA5C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94656" y="3729304"/>
            <a:ext cx="10811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B264E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rgbClr val="123456"/>
                </a:solidFill>
                <a:latin typeface="Lato Light" panose="020f0302020204030203" pitchFamily="34" charset="0"/>
              </a:rPr>
              <a:t>Define whether any number of mandatory and/or optional Documents, Actions, Parts, Devices etc. should be created and completed in each individual step.</a:t>
            </a:r>
          </a:p>
        </p:txBody>
      </p:sp>
    </p:spTree>
    <p:extLst>
      <p:ext uri="{BB962C8B-B14F-4D97-AF65-F5344CB8AC3E}">
        <p14:creationId val="2076943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dur="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BFCC6F-2932-487B-9BC4-69BE0E4509E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a-DK"/>
              <a:t>Why use Actions?</a:t>
            </a:r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F3B1B7-5F84-4599-BFBB-2868DE8EB3DE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marL="268288" lvl="1">
              <a:lnSpc>
                <a:spcPct val="100000"/>
              </a:lnSpc>
            </a:pPr>
            <a:r>
              <a:rPr lang="en-GB" sz="3200"/>
              <a:t>Deploy/enforce corporate </a:t>
            </a:r>
            <a:r>
              <a:rPr lang="en-GB" sz="3200"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best practices</a:t>
            </a:r>
          </a:p>
          <a:p>
            <a:pPr marL="268288" lvl="1">
              <a:lnSpc>
                <a:spcPct val="100000"/>
              </a:lnSpc>
            </a:pPr>
            <a:r>
              <a:rPr lang="en-GB" sz="3200"/>
              <a:t>Improved </a:t>
            </a:r>
            <a:r>
              <a:rPr lang="en-GB" sz="3200"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overview and control</a:t>
            </a:r>
            <a:endParaRPr lang="en-GB" sz="3200"/>
          </a:p>
          <a:p>
            <a:pPr marL="268288" lvl="1">
              <a:lnSpc>
                <a:spcPct val="100000"/>
              </a:lnSpc>
            </a:pPr>
            <a:r>
              <a:rPr lang="en-GB" sz="3200"/>
              <a:t>Improved </a:t>
            </a:r>
            <a:r>
              <a:rPr lang="en-GB" sz="3200"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compliance</a:t>
            </a:r>
          </a:p>
          <a:p>
            <a:pPr marL="268288" lvl="1">
              <a:lnSpc>
                <a:spcPct val="100000"/>
              </a:lnSpc>
            </a:pPr>
            <a:r>
              <a:rPr lang="en-GB" sz="3200"/>
              <a:t>Implement</a:t>
            </a:r>
            <a:r>
              <a:rPr lang="en-GB" sz="3200"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 procedures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431114-21D3-4ABE-97D5-82D22ACEFF0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862">
            <a:off x="7165194" y="1404737"/>
            <a:ext cx="6970149" cy="5312755"/>
          </a:xfrm>
          <a:prstGeom prst="rect">
            <a:avLst/>
          </a:prstGeom>
        </p:spPr>
      </p:pic>
    </p:spTree>
    <p:extLst>
      <p:ext uri="{BB962C8B-B14F-4D97-AF65-F5344CB8AC3E}">
        <p14:creationId val="90311254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E92FDD-D965-D5D7-68CF-E559B388242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/>
              <a:t>Other common and more complex models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F6632F3-ED88-BFAB-1302-E6443F9907FD}"/>
              </a:ext>
            </a:extLst>
          </p:cNvPr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836612" y="4347368"/>
            <a:ext cx="5157787" cy="2053431"/>
          </a:xfrm>
        </p:spPr>
        <p:txBody>
          <a:bodyPr>
            <a:normAutofit lnSpcReduction="10000"/>
          </a:bodyPr>
          <a:lstStyle/>
          <a:p>
            <a:r>
              <a:rPr lang="en-GB"/>
              <a:t>Flowchart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Decision branching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Parallel paths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96343645-7123-F0E1-4BEB-E925243A6FD1}"/>
              </a:ext>
            </a:extLst>
          </p:cNvPr>
          <p:cNvSpPr>
            <a:spLocks noGrp="1"/>
          </p:cNvSpPr>
          <p:nvPr>
            <p:ph type="body" sz="quarter" idx="3"/>
            <p:custDataLst>
              <p:tags r:id="rId6"/>
            </p:custDataLst>
          </p:nvPr>
        </p:nvSpPr>
        <p:spPr>
          <a:xfrm>
            <a:off x="6277303" y="4624551"/>
            <a:ext cx="5183188" cy="1868323"/>
          </a:xfrm>
        </p:spPr>
        <p:txBody>
          <a:bodyPr>
            <a:normAutofit lnSpcReduction="10000"/>
          </a:bodyPr>
          <a:lstStyle/>
          <a:p>
            <a:r>
              <a:rPr lang="en-GB"/>
              <a:t>BPML Business Process Modelling 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Swim lanes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/>
              <a:t>Organization and technology sensitive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020DBF1-CCA0-99B9-DD64-A23C4C023597}"/>
              </a:ext>
            </a:extLst>
          </p:cNvPr>
          <p:cNvPicPr>
            <a:picLocks noGrp="1" noChangeAspect="1" noChangeArrowheads="1"/>
          </p:cNvPicPr>
          <p:nvPr>
            <p:ph sz="half" idx="2"/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658" y="1422509"/>
            <a:ext cx="2027953" cy="28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62DC32E-E8C0-F99D-551E-A3DBE0EF315A}"/>
              </a:ext>
            </a:extLst>
          </p:cNvPr>
          <p:cNvPicPr>
            <a:picLocks noGrp="1" noChangeAspect="1" noChangeArrowheads="1"/>
          </p:cNvPicPr>
          <p:nvPr>
            <p:ph sz="quarter" idx="4"/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"/>
          <a:stretch>
            <a:fillRect/>
          </a:stretch>
        </p:blipFill>
        <p:spPr bwMode="auto">
          <a:xfrm>
            <a:off x="6096000" y="1314968"/>
            <a:ext cx="4860580" cy="306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val="91062369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4CF50-0C16-4635-A6FB-08D87A77D18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Action Module</a:t>
            </a:r>
            <a:br>
              <a:rPr lang="en-US"/>
            </a:br>
            <a:r>
              <a:rPr lang="en-US"/>
              <a:t>ECO examples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CE956-6D76-4F26-8344-865D4A2F38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</p:spTree>
    <p:extLst>
      <p:ext uri="{BB962C8B-B14F-4D97-AF65-F5344CB8AC3E}">
        <p14:creationId val="2196899587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5C71588-CA6D-7B5B-77FD-FA7CC72B283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b-NO"/>
              <a:t>ECR/ECO examples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22666A0-9A7C-A74E-B88E-5FEDC2671AA7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825625"/>
            <a:ext cx="8331200" cy="4351338"/>
          </a:xfrm>
        </p:spPr>
        <p:txBody>
          <a:bodyPr/>
          <a:lstStyle/>
          <a:p>
            <a:r>
              <a:rPr lang="nb-NO"/>
              <a:t>ECR are used to evaluate and decide on the change</a:t>
            </a:r>
          </a:p>
          <a:p>
            <a:r>
              <a:rPr lang="nb-NO"/>
              <a:t>ECO is spawned from ECR if ECR is approved</a:t>
            </a:r>
          </a:p>
          <a:p>
            <a:r>
              <a:rPr lang="nb-NO"/>
              <a:t>ECO can change release status of parts (may be the only way to alter release status)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6EF2FC5-4244-0976-C81F-E87AAEDDE75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99C17D9-0B4E-3153-A2CE-1EDF892C0F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20102" y="1195387"/>
            <a:ext cx="2247900" cy="4467225"/>
          </a:xfrm>
          <a:prstGeom prst="rect">
            <a:avLst/>
          </a:prstGeom>
        </p:spPr>
      </p:pic>
    </p:spTree>
    <p:extLst>
      <p:ext uri="{BB962C8B-B14F-4D97-AF65-F5344CB8AC3E}">
        <p14:creationId val="154664034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23CDB91A-95A2-2D09-F441-3E27EC08780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48649257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7B993-2ADE-2D1D-DD67-9F4A6421B6C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a-DK"/>
              <a:t>ECR sample – Product Defect</a:t>
            </a:r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A142CD2-55DB-4D24-D0F6-331E3CD24B7D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12267" y="1922071"/>
            <a:ext cx="9478698" cy="162900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EF6E5-8386-6DBD-BC33-93D0E9DE30C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D40A2-9B18-12F6-6876-06929DA5CA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D321805-491B-426F-9393-262AA53F9216}" type="slidenum">
              <a:rPr lang="en-DK" smtClean="0"/>
              <a:t>17</a:t>
            </a:fld>
            <a:endParaRPr lang="en-DK"/>
          </a:p>
        </p:txBody>
      </p:sp>
    </p:spTree>
    <p:extLst>
      <p:ext uri="{BB962C8B-B14F-4D97-AF65-F5344CB8AC3E}">
        <p14:creationId val="3122992553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829AEF6-80C2-449F-D56C-2892D2FE147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49202555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74295-6004-F0AF-F5C6-CD87143A0D8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a-DK"/>
              <a:t>Product ECO - Initiate – Start work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6F1C0-66E5-1228-FBF3-69218FDB8AA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3CF61-B428-FD70-2EAD-1965AEBE132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D321805-491B-426F-9393-262AA53F9216}" type="slidenum">
              <a:rPr lang="en-DK" smtClean="0"/>
              <a:t>19</a:t>
            </a:fld>
            <a:endParaRPr lang="en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EC8535-DA14-AA85-659D-AD13E6B2B8E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728178" y="1900524"/>
            <a:ext cx="8735644" cy="179095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9E13E4E-2AD4-3B38-A5E9-8AFDD4B5EB94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23203" y="3901310"/>
            <a:ext cx="10345594" cy="1514686"/>
          </a:xfrm>
        </p:spPr>
      </p:pic>
    </p:spTree>
    <p:extLst>
      <p:ext uri="{BB962C8B-B14F-4D97-AF65-F5344CB8AC3E}">
        <p14:creationId val="429136146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C39170-9277-C90C-6875-915BE980D04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b-NO"/>
              <a:t>Scope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3FAF59-BBCE-BF9B-A740-C9AA0592D61D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b="1"/>
              <a:t>Session 1</a:t>
            </a:r>
            <a:r>
              <a:rPr lang="en-GB"/>
              <a:t>: Presenting the Action module. A presentation only.</a:t>
            </a:r>
            <a:br>
              <a:rPr lang="en-GB"/>
            </a:br>
            <a:endParaRPr lang="en-GB"/>
          </a:p>
          <a:p>
            <a:r>
              <a:rPr lang="en-GB" b="1"/>
              <a:t>Session 2</a:t>
            </a:r>
            <a:r>
              <a:rPr lang="en-GB"/>
              <a:t>: Defining Actions. Using XML to create and modify Actions in your own environment. Conclude with an agreed assignment after class.</a:t>
            </a:r>
            <a:br>
              <a:rPr lang="en-GB"/>
            </a:br>
            <a:endParaRPr lang="en-GB"/>
          </a:p>
          <a:p>
            <a:r>
              <a:rPr lang="en-GB" b="1"/>
              <a:t>Session 3</a:t>
            </a:r>
            <a:r>
              <a:rPr lang="en-GB"/>
              <a:t>: Re-union with Q&amp;A to discuss and clarify issues surfaced during the home assignment.</a:t>
            </a:r>
          </a:p>
        </p:txBody>
      </p:sp>
    </p:spTree>
    <p:extLst>
      <p:ext uri="{BB962C8B-B14F-4D97-AF65-F5344CB8AC3E}">
        <p14:creationId val="282631219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2FF4-C7E6-AB85-3CD2-7A754B55437D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a-DK"/>
              <a:t>Product ECO - Board Accept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653F55C-2A02-D42E-28C3-6C6C0E96E68C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94862" y="1929103"/>
            <a:ext cx="8602275" cy="173379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2FF7C-83AD-003B-5031-0F7EF188F2D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20549-3F72-0299-96CB-C6589BF893E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D321805-491B-426F-9393-262AA53F9216}" type="slidenum">
              <a:rPr lang="en-DK" smtClean="0"/>
              <a:t>20</a:t>
            </a:fld>
            <a:endParaRPr lang="en-DK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B8186D-80B7-99B7-5881-5745271FE63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8439" y="3901310"/>
            <a:ext cx="10355120" cy="1448002"/>
          </a:xfrm>
          <a:prstGeom prst="rect">
            <a:avLst/>
          </a:prstGeom>
        </p:spPr>
      </p:pic>
    </p:spTree>
    <p:extLst>
      <p:ext uri="{BB962C8B-B14F-4D97-AF65-F5344CB8AC3E}">
        <p14:creationId val="1206226788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67127-1CB3-1426-B758-5E808F4AB80E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a-DK"/>
              <a:t>Product ECO - Transfer parts to production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E886ED-9320-B678-0995-4A2753B99022}"/>
              </a:ext>
            </a:extLst>
          </p:cNvPr>
          <p:cNvPicPr>
            <a:picLocks noGrp="1" noChangeAspect="1"/>
          </p:cNvPicPr>
          <p:nvPr>
            <p:ph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2256" y="3893793"/>
            <a:ext cx="10307488" cy="141942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36AD1-8558-9EBF-0CEE-EB01D90C5D2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80267-92A6-6E68-BDCF-7EB8958263B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D321805-491B-426F-9393-262AA53F9216}" type="slidenum">
              <a:rPr lang="en-DK" smtClean="0"/>
              <a:t>21</a:t>
            </a:fld>
            <a:endParaRPr lang="en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5E3941-DFDC-0C38-956C-BABFA77DDF8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80573" y="1915818"/>
            <a:ext cx="8630854" cy="1752845"/>
          </a:xfrm>
          <a:prstGeom prst="rect">
            <a:avLst/>
          </a:prstGeom>
        </p:spPr>
      </p:pic>
      <p:sp>
        <p:nvSpPr>
          <p:cNvPr id="3" name="Plassholder for innhold 4">
            <a:extLst>
              <a:ext uri="{FF2B5EF4-FFF2-40B4-BE49-F238E27FC236}">
                <a16:creationId xmlns:a16="http://schemas.microsoft.com/office/drawing/2014/main" id="{EE249AA9-3FF1-7D7B-50D1-FBFA59404F6B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838200" y="2194560"/>
            <a:ext cx="7550150" cy="4452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r>
              <a:rPr lang="en-GB"/>
              <a:t>Transition to Transfer stage sets LifeCycleStatus</a:t>
            </a:r>
            <a:endParaRPr lang="en-GB"/>
          </a:p>
        </p:txBody>
      </p:sp>
    </p:spTree>
    <p:extLst>
      <p:ext uri="{BB962C8B-B14F-4D97-AF65-F5344CB8AC3E}">
        <p14:creationId val="322554488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4CF50-0C16-4635-A6FB-08D87A77D18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Action Module</a:t>
            </a:r>
            <a:br>
              <a:rPr lang="en-US"/>
            </a:br>
            <a:r>
              <a:rPr lang="en-US"/>
              <a:t>Manufacturing logistics and traceability examples (medtech)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CE956-6D76-4F26-8344-865D4A2F38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</p:spTree>
    <p:extLst>
      <p:ext uri="{BB962C8B-B14F-4D97-AF65-F5344CB8AC3E}">
        <p14:creationId val="2036536493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5C71588-CA6D-7B5B-77FD-FA7CC72B283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b-NO" err="1"/>
              <a:t>Manuf. Logistics and traceability examples</a:t>
            </a:r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22666A0-9A7C-A74E-B88E-5FEDC2671AA7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825625"/>
            <a:ext cx="7550150" cy="4351338"/>
          </a:xfrm>
        </p:spPr>
        <p:txBody>
          <a:bodyPr/>
          <a:lstStyle/>
          <a:p>
            <a:r>
              <a:rPr lang="nb-NO"/>
              <a:t>Manufacturing Work order has got «transitions» in stage promotions</a:t>
            </a:r>
          </a:p>
          <a:p>
            <a:r>
              <a:rPr lang="nb-NO"/>
              <a:t>«Transitions» perform work like</a:t>
            </a:r>
          </a:p>
          <a:p>
            <a:pPr lvl="1"/>
            <a:r>
              <a:rPr lang="nb-NO"/>
              <a:t>Move goods from one storage location to another</a:t>
            </a:r>
          </a:p>
          <a:p>
            <a:pPr lvl="1"/>
            <a:r>
              <a:rPr lang="nb-NO"/>
              <a:t>Adds/removes from stock</a:t>
            </a:r>
          </a:p>
          <a:p>
            <a:pPr lvl="1"/>
            <a:r>
              <a:rPr lang="nb-NO"/>
              <a:t>Depleats remaining stocks</a:t>
            </a:r>
          </a:p>
          <a:p>
            <a:pPr lvl="1"/>
            <a:r>
              <a:rPr lang="nb-NO"/>
              <a:t>Scraps stock items base on non-con</a:t>
            </a:r>
          </a:p>
          <a:p>
            <a:pPr lvl="1"/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6EF2FC5-4244-0976-C81F-E87AAEDDE75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D84FBA50-CD71-02DE-AFCB-240F4475E92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10300" y="3853004"/>
            <a:ext cx="3220340" cy="285577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97424E72-1084-F5FA-E026-C4C39C54DB3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320891" y="1363663"/>
            <a:ext cx="2032909" cy="4351338"/>
          </a:xfrm>
          <a:prstGeom prst="rect">
            <a:avLst/>
          </a:prstGeom>
        </p:spPr>
      </p:pic>
    </p:spTree>
    <p:extLst>
      <p:ext uri="{BB962C8B-B14F-4D97-AF65-F5344CB8AC3E}">
        <p14:creationId val="1015986631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8" name="Bilde 17">
            <a:extLst>
              <a:ext uri="{FF2B5EF4-FFF2-40B4-BE49-F238E27FC236}">
                <a16:creationId xmlns:a16="http://schemas.microsoft.com/office/drawing/2014/main" id="{C7AFB120-7D6C-5515-F2BA-38CF0F8C540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45826" y="3629534"/>
            <a:ext cx="5981700" cy="2447732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C5C71588-CA6D-7B5B-77FD-FA7CC72B2836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nb-NO" err="1"/>
              <a:t>Manufacturing work orders (medtech)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22666A0-9A7C-A74E-B88E-5FEDC2671AA7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838200" y="1825625"/>
            <a:ext cx="7550150" cy="4351338"/>
          </a:xfrm>
        </p:spPr>
        <p:txBody>
          <a:bodyPr/>
          <a:lstStyle/>
          <a:p>
            <a:r>
              <a:rPr lang="nb-NO" err="1"/>
              <a:t>Actions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6EF2FC5-4244-0976-C81F-E87AAEDDE75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2596218-5093-8143-940B-92F1F03BD41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4133" y="1504780"/>
            <a:ext cx="4226517" cy="121571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D8CCD31-5FD2-3DE1-2722-C2B238B54ABF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04509" y="3028900"/>
            <a:ext cx="3378541" cy="3675482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77B04727-0BC2-A260-7BE3-96710B1D3E0C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209800" y="3377670"/>
            <a:ext cx="3746500" cy="4474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C480648-1354-6634-F9C6-21E9DE99826F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147652" y="3791179"/>
            <a:ext cx="3070947" cy="322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B550C33A-F8EB-0EE4-3A16-82A6E2FA42A6}"/>
              </a:ext>
            </a:extLst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2486025" y="6065303"/>
            <a:ext cx="4178300" cy="609383"/>
          </a:xfrm>
          <a:prstGeom prst="rect">
            <a:avLst/>
          </a:prstGeom>
        </p:spPr>
      </p:pic>
      <p:sp>
        <p:nvSpPr>
          <p:cNvPr id="19" name="Pil: høyre 18">
            <a:extLst>
              <a:ext uri="{FF2B5EF4-FFF2-40B4-BE49-F238E27FC236}">
                <a16:creationId xmlns:a16="http://schemas.microsoft.com/office/drawing/2014/main" id="{43B2ACA6-320A-05BE-152F-165ABD227FC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067300" y="4508500"/>
            <a:ext cx="1492250" cy="736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val="3554388693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5C71588-CA6D-7B5B-77FD-FA7CC72B283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b-NO" err="1"/>
              <a:t>Manufacturing work orders (medtech)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22666A0-9A7C-A74E-B88E-5FEDC2671AA7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825625"/>
            <a:ext cx="7550150" cy="4351338"/>
          </a:xfrm>
        </p:spPr>
        <p:txBody>
          <a:bodyPr/>
          <a:lstStyle/>
          <a:p>
            <a:r>
              <a:rPr lang="nb-NO" err="1"/>
              <a:t>Actions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6EF2FC5-4244-0976-C81F-E87AAEDDE75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2596218-5093-8143-940B-92F1F03BD41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4133" y="1504780"/>
            <a:ext cx="4226517" cy="121571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0ABB36C-7121-7484-3616-379540D87C6F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2863574"/>
            <a:ext cx="12192000" cy="3799454"/>
          </a:xfrm>
          <a:prstGeom prst="rect">
            <a:avLst/>
          </a:prstGeom>
        </p:spPr>
      </p:pic>
    </p:spTree>
    <p:extLst>
      <p:ext uri="{BB962C8B-B14F-4D97-AF65-F5344CB8AC3E}">
        <p14:creationId val="3078147117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5C71588-CA6D-7B5B-77FD-FA7CC72B283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b-NO" err="1"/>
              <a:t>Manufacturing work orders (medtech)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22666A0-9A7C-A74E-B88E-5FEDC2671AA7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825625"/>
            <a:ext cx="7550150" cy="4351338"/>
          </a:xfrm>
        </p:spPr>
        <p:txBody>
          <a:bodyPr/>
          <a:lstStyle/>
          <a:p>
            <a:r>
              <a:rPr lang="nb-NO" err="1"/>
              <a:t>Actions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6EF2FC5-4244-0976-C81F-E87AAEDDE75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EFC63FD-3426-07D6-5817-AF2D5D355C0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08050" y="1565772"/>
            <a:ext cx="8625288" cy="4927103"/>
          </a:xfrm>
          <a:prstGeom prst="rect">
            <a:avLst/>
          </a:prstGeom>
        </p:spPr>
      </p:pic>
    </p:spTree>
    <p:extLst>
      <p:ext uri="{BB962C8B-B14F-4D97-AF65-F5344CB8AC3E}">
        <p14:creationId val="4102119614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E602D4-3014-9FEE-B075-4D1D9DA3987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b-NO"/>
              <a:t>Non-con to Scrap handling (medtech)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43C0A1-121A-1544-8A01-1EB874D2F0EC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C0D06E2-EE98-C6E4-314B-C254CA9BC89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D5675FA-72A9-4DB7-D0FA-D6C701F38F8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D321805-491B-426F-9393-262AA53F9216}" type="slidenum">
              <a:rPr lang="en-DK" smtClean="0"/>
              <a:t>27</a:t>
            </a:fld>
            <a:endParaRPr lang="en-DK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60160958-81B2-B69F-155E-1655F78B8BC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4400" y="1866069"/>
            <a:ext cx="9569450" cy="4490281"/>
          </a:xfrm>
          <a:prstGeom prst="rect">
            <a:avLst/>
          </a:prstGeom>
        </p:spPr>
      </p:pic>
    </p:spTree>
    <p:extLst>
      <p:ext uri="{BB962C8B-B14F-4D97-AF65-F5344CB8AC3E}">
        <p14:creationId val="1076346659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C5C71588-CA6D-7B5B-77FD-FA7CC72B283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b-NO" err="1"/>
              <a:t>Incoming quality control (medtech)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222666A0-9A7C-A74E-B88E-5FEDC2671AA7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825625"/>
            <a:ext cx="7550150" cy="4351338"/>
          </a:xfrm>
        </p:spPr>
        <p:txBody>
          <a:bodyPr/>
          <a:lstStyle/>
          <a:p>
            <a:r>
              <a:rPr lang="nb-NO" err="1"/>
              <a:t>Actions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6EF2FC5-4244-0976-C81F-E87AAEDDE75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63BBDB1-E6A7-8E21-F117-3DCBBCE8A2E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56669" y="1356341"/>
            <a:ext cx="3843931" cy="5352437"/>
          </a:xfrm>
          <a:prstGeom prst="rect">
            <a:avLst/>
          </a:prstGeom>
        </p:spPr>
      </p:pic>
    </p:spTree>
    <p:extLst>
      <p:ext uri="{BB962C8B-B14F-4D97-AF65-F5344CB8AC3E}">
        <p14:creationId val="1082949312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4CF50-0C16-4635-A6FB-08D87A77D18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Action Module</a:t>
            </a:r>
            <a:br>
              <a:rPr lang="en-US"/>
            </a:br>
            <a:r>
              <a:rPr lang="en-US"/>
              <a:t>Project management examples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CE956-6D76-4F26-8344-865D4A2F38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</p:spTree>
    <p:extLst>
      <p:ext uri="{BB962C8B-B14F-4D97-AF65-F5344CB8AC3E}">
        <p14:creationId val="90257987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BF2928-A1EE-6C4C-60C7-BC0061EF52A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GB" sz="4400"/>
              <a:t>A Highstage module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253A85-3F54-D69A-03E4-BA9DDBD24455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en-GB" sz="2800"/>
              <a:t>Unlike Document, Part and Device modules the Action module can be used to </a:t>
            </a:r>
            <a:r>
              <a:rPr lang="en-GB" sz="2800">
                <a:solidFill>
                  <a:srgbClr val="EC7660"/>
                </a:solidFill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model any process </a:t>
            </a:r>
            <a:r>
              <a:rPr lang="en-GB" sz="2800" i="1"/>
              <a:t>(Change, Project, CAPA, Complaint etc.)</a:t>
            </a:r>
          </a:p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AF7C37-FA69-4148-8154-BE6F8335E74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B818B00-E786-4C5E-A71D-5B6EC5D09C0F}" type="slidenum">
              <a:rPr lang="en-US" smtClean="0"/>
              <a:t>3</a:t>
            </a:fld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2737BF8-FB60-41D0-BC7A-E685E2844FD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818B00-E786-4C5E-A71D-5B6EC5D09C0F}" type="slidenum">
              <a:rPr lang="en-US" smtClean="0"/>
              <a:t>3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AB9140-1244-4911-BB9D-2550F01DDAE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1973677"/>
            <a:ext cx="12192000" cy="2057243"/>
          </a:xfrm>
          <a:prstGeom prst="rect">
            <a:avLst/>
          </a:prstGeom>
          <a:solidFill>
            <a:srgbClr val="15212C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539A49-25A1-480C-9A9E-3A65A0A53B74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56707" y="2315183"/>
            <a:ext cx="11878585" cy="1278183"/>
            <a:chOff x="2155658" y="2502180"/>
            <a:chExt cx="7880684" cy="847993"/>
          </a:xfrm>
        </p:grpSpPr>
        <p:pic>
          <p:nvPicPr>
            <p:cNvPr id="16" name="Bilde 6">
              <a:extLst>
                <a:ext uri="{FF2B5EF4-FFF2-40B4-BE49-F238E27FC236}">
                  <a16:creationId xmlns:a16="http://schemas.microsoft.com/office/drawing/2014/main" id="{9F99CB01-5483-4737-BA14-175F4A95D7CB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2155658" y="2502180"/>
              <a:ext cx="7880684" cy="84799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F80689A-DE8D-47DF-B821-E4EA5FE50E9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615406" y="2701467"/>
              <a:ext cx="326231" cy="326231"/>
            </a:xfrm>
            <a:prstGeom prst="rect">
              <a:avLst/>
            </a:prstGeom>
            <a:solidFill>
              <a:srgbClr val="EC7660"/>
            </a:solidFill>
            <a:ln>
              <a:solidFill>
                <a:srgbClr val="3B3A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val="308251298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7D358399-B6A8-4F5B-84DA-FC2A09FD02A9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2330640" y="5092560"/>
            <a:ext cx="4598315" cy="1400315"/>
            <a:chOff x="903570" y="1981866"/>
            <a:chExt cx="1653540" cy="165143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524D7CC-2255-4FB5-AB91-6CA826ED113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E6DA28A-47D0-43AB-ACF1-B5A526FFE52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Bid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04E3CF0-069B-4125-8C81-E29D01545914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4091728" y="1681001"/>
            <a:ext cx="2445884" cy="1400315"/>
            <a:chOff x="903570" y="1981866"/>
            <a:chExt cx="1653540" cy="1651436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057AD72-A7DB-41EE-BB8F-48485178064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321D06C-EB79-4852-A4B4-0DFB8E5AB11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err="1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NonCon HSE impr.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76EA69AF-6563-1ED0-4F0A-509C525FFE3B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nb-NO"/>
              <a:t>Project man. example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4E3D69-F8ED-DC87-070B-6885376A7F5E}"/>
              </a:ext>
            </a:extLst>
          </p:cNvPr>
          <p:cNvSpPr>
            <a:spLocks noGrp="1"/>
          </p:cNvSpPr>
          <p:nvPr>
            <p:ph idx="1"/>
            <p:custDataLst>
              <p:tags r:id="rId10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9BDC8-19BA-435D-A8B0-DD60800B1E8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8B818B00-E786-4C5E-A71D-5B6EC5D09C0F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3F83B80-AF36-4926-9612-F0269F1ADEBD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 rot="16200000">
            <a:off x="-940617" y="3007040"/>
            <a:ext cx="4054174" cy="843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9713C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9713C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9713C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9713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9713C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da-DK" sz="4400">
                <a:solidFill>
                  <a:schemeClr val="bg1"/>
                </a:solidFill>
                <a:latin typeface="Lato Bold" panose="020f0802020204030203" pitchFamily="34" charset="0"/>
              </a:rPr>
              <a:t>SAMPLES</a:t>
            </a:r>
            <a:endParaRPr lang="en-US" sz="4400">
              <a:solidFill>
                <a:schemeClr val="bg1"/>
              </a:solidFill>
              <a:latin typeface="Lato Bold" panose="020f080202020403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8B3936-AD90-4AC9-9334-BC08DB9FC4E0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7037700" y="145749"/>
            <a:ext cx="4741793" cy="1400315"/>
            <a:chOff x="903570" y="1981866"/>
            <a:chExt cx="1653540" cy="165143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CD6995-EB4B-4C4D-8AC0-0221AA06628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DA5315-21AF-4111-9B0A-208F986E59E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PURC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pic>
        <p:nvPicPr>
          <p:cNvPr id="41" name="Picture 2">
            <a:extLst>
              <a:ext uri="{FF2B5EF4-FFF2-40B4-BE49-F238E27FC236}">
                <a16:creationId xmlns:a16="http://schemas.microsoft.com/office/drawing/2014/main" id="{9E369DE2-076E-4850-8370-263FA880B4B1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081" y="215216"/>
            <a:ext cx="4435029" cy="85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11B750F-5562-41CA-A0A9-B15F68FD431F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7056174" y="5101101"/>
            <a:ext cx="3452564" cy="1400315"/>
            <a:chOff x="903570" y="1981866"/>
            <a:chExt cx="1653540" cy="165143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083EEF6-519C-41EE-B081-6A8E79B4C68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1C81634-C707-4103-9689-748EF032C47E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REQ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pic>
        <p:nvPicPr>
          <p:cNvPr id="26" name="Picture 3">
            <a:extLst>
              <a:ext uri="{FF2B5EF4-FFF2-40B4-BE49-F238E27FC236}">
                <a16:creationId xmlns:a16="http://schemas.microsoft.com/office/drawing/2014/main" id="{A61D6250-29C6-41E5-A089-AC147E5DF10C}"/>
              </a:ext>
            </a:extLst>
          </p:cNvPr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09554" y="5182013"/>
            <a:ext cx="3152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6072FEF-F684-4541-A052-A3AE792399ED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1277613" y="1681001"/>
            <a:ext cx="2445884" cy="1400315"/>
            <a:chOff x="903570" y="1981866"/>
            <a:chExt cx="1653540" cy="165143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5930E86-1F04-4D02-A7D1-35A8C766CC9D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0C685D1-25CE-45F1-A99E-4B6EF44DA95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Punch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pic>
        <p:nvPicPr>
          <p:cNvPr id="31" name="Picture 7">
            <a:extLst>
              <a:ext uri="{FF2B5EF4-FFF2-40B4-BE49-F238E27FC236}">
                <a16:creationId xmlns:a16="http://schemas.microsoft.com/office/drawing/2014/main" id="{AA860BA6-12C2-445A-84DF-FEBD375AAFD5}"/>
              </a:ext>
            </a:extLst>
          </p:cNvPr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0993" y="1867381"/>
            <a:ext cx="2119312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D0A046C-55B0-4F16-A666-4F138AD916B7}"/>
              </a:ext>
            </a:extLst>
          </p:cNvPr>
          <p:cNvGrpSpPr/>
          <p:nvPr>
            <p:custDataLst>
              <p:tags r:id="rId28"/>
            </p:custDataLst>
          </p:nvPr>
        </p:nvGrpSpPr>
        <p:grpSpPr>
          <a:xfrm>
            <a:off x="8363126" y="3267696"/>
            <a:ext cx="2677362" cy="1967921"/>
            <a:chOff x="903570" y="1981866"/>
            <a:chExt cx="1653540" cy="165143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00D0F24-613F-4034-BF7B-BC5FC324323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18AF4E0-9FA5-4791-96C4-4793C2B9DA0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903570" y="3299401"/>
              <a:ext cx="1653540" cy="333901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WP / CP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pic>
        <p:nvPicPr>
          <p:cNvPr id="36" name="Picture 5">
            <a:extLst>
              <a:ext uri="{FF2B5EF4-FFF2-40B4-BE49-F238E27FC236}">
                <a16:creationId xmlns:a16="http://schemas.microsoft.com/office/drawing/2014/main" id="{103F41B7-D273-45F7-AD17-8A747B6CDC2C}"/>
              </a:ext>
            </a:extLst>
          </p:cNvPr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1172" y="3407138"/>
            <a:ext cx="2461270" cy="63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>
            <a:extLst>
              <a:ext uri="{FF2B5EF4-FFF2-40B4-BE49-F238E27FC236}">
                <a16:creationId xmlns:a16="http://schemas.microsoft.com/office/drawing/2014/main" id="{FEF00AB0-8D07-4080-9859-3266F4D2BBD3}"/>
              </a:ext>
            </a:extLst>
          </p:cNvPr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1172" y="4041390"/>
            <a:ext cx="2448272" cy="69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4DF51AA7-F4C2-4C75-8022-455DCAFAA643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6905844" y="1687539"/>
            <a:ext cx="4167107" cy="1400315"/>
            <a:chOff x="903570" y="1981866"/>
            <a:chExt cx="1653540" cy="165143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4AE08AA-CD3C-43A5-9318-44000005B6B9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49022E-FA05-4FE3-B303-D774A3CEB966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Patent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pic>
        <p:nvPicPr>
          <p:cNvPr id="45" name="Picture 10">
            <a:extLst>
              <a:ext uri="{FF2B5EF4-FFF2-40B4-BE49-F238E27FC236}">
                <a16:creationId xmlns:a16="http://schemas.microsoft.com/office/drawing/2014/main" id="{8BBFB6DA-E2D1-4837-9059-76EEF0258494}"/>
              </a:ext>
            </a:extLst>
          </p:cNvPr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7780" y="1822749"/>
            <a:ext cx="390466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D00B0F52-10B7-4F07-A872-7BBA5EB6A423}"/>
              </a:ext>
            </a:extLst>
          </p:cNvPr>
          <p:cNvGrpSpPr/>
          <p:nvPr>
            <p:custDataLst>
              <p:tags r:id="rId40"/>
            </p:custDataLst>
          </p:nvPr>
        </p:nvGrpSpPr>
        <p:grpSpPr>
          <a:xfrm>
            <a:off x="1277612" y="3267696"/>
            <a:ext cx="3352186" cy="1400315"/>
            <a:chOff x="903570" y="1981866"/>
            <a:chExt cx="1653540" cy="165143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BAC916A-6005-43EB-AE3E-B9031B8EDD3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EBFEB52-F382-45A7-BE36-2A7520560CC2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Change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pic>
        <p:nvPicPr>
          <p:cNvPr id="59" name="Picture 9">
            <a:extLst>
              <a:ext uri="{FF2B5EF4-FFF2-40B4-BE49-F238E27FC236}">
                <a16:creationId xmlns:a16="http://schemas.microsoft.com/office/drawing/2014/main" id="{78CDFBF8-9341-44E7-BDEA-4E3936E9D0F5}"/>
              </a:ext>
            </a:extLst>
          </p:cNvPr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1054" y="3402323"/>
            <a:ext cx="3083948" cy="72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4">
            <a:extLst>
              <a:ext uri="{FF2B5EF4-FFF2-40B4-BE49-F238E27FC236}">
                <a16:creationId xmlns:a16="http://schemas.microsoft.com/office/drawing/2014/main" id="{BCD98F02-C6BA-4B9B-966C-2FF904C16852}"/>
              </a:ext>
            </a:extLst>
          </p:cNvPr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5573" y="1849904"/>
            <a:ext cx="2199704" cy="67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7">
            <a:extLst>
              <a:ext uri="{FF2B5EF4-FFF2-40B4-BE49-F238E27FC236}">
                <a16:creationId xmlns:a16="http://schemas.microsoft.com/office/drawing/2014/main" id="{230DFF3C-9AF4-4CCA-8D07-05DE76D346E6}"/>
              </a:ext>
            </a:extLst>
          </p:cNvPr>
          <p:cNvPicPr>
            <a:picLocks noChangeAspect="1" noChangeArrowheads="1"/>
          </p:cNvPicPr>
          <p:nvPr>
            <p:custDataLst>
              <p:tags r:id="rId48"/>
            </p:custDataLst>
          </p:nvPr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7994" y="5314501"/>
            <a:ext cx="418147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F506BC39-469B-4361-9A56-A32E0E28D55B}"/>
              </a:ext>
            </a:extLst>
          </p:cNvPr>
          <p:cNvGrpSpPr/>
          <p:nvPr>
            <p:custDataLst>
              <p:tags r:id="rId49"/>
            </p:custDataLst>
          </p:nvPr>
        </p:nvGrpSpPr>
        <p:grpSpPr>
          <a:xfrm>
            <a:off x="4842689" y="3267696"/>
            <a:ext cx="3352186" cy="1400315"/>
            <a:chOff x="903570" y="1981866"/>
            <a:chExt cx="1653540" cy="1651436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9240AD3-13A5-4D92-9A08-4598BFBAAF0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0E3EA07-3E0A-4A24-B59F-91A80B81D437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err="1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Lead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pic>
        <p:nvPicPr>
          <p:cNvPr id="71" name="Picture 8">
            <a:extLst>
              <a:ext uri="{FF2B5EF4-FFF2-40B4-BE49-F238E27FC236}">
                <a16:creationId xmlns:a16="http://schemas.microsoft.com/office/drawing/2014/main" id="{1666D9CD-A19F-4E78-838B-9D88AD462D55}"/>
              </a:ext>
            </a:extLst>
          </p:cNvPr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5425" y="3390920"/>
            <a:ext cx="2464543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EBFCE84A-74A9-49EB-91B8-52263914E3DA}"/>
              </a:ext>
            </a:extLst>
          </p:cNvPr>
          <p:cNvGrpSpPr/>
          <p:nvPr>
            <p:custDataLst>
              <p:tags r:id="rId54"/>
            </p:custDataLst>
          </p:nvPr>
        </p:nvGrpSpPr>
        <p:grpSpPr>
          <a:xfrm>
            <a:off x="8371" y="5090098"/>
            <a:ext cx="2148066" cy="1400315"/>
            <a:chOff x="903570" y="1981866"/>
            <a:chExt cx="1653540" cy="165143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F38B389-5DFE-4BE3-A13B-3D35E15DC2C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04F5DA3-8174-48AC-B1CF-34555B9B558B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 err="1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Todo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pic>
        <p:nvPicPr>
          <p:cNvPr id="75" name="Picture 5">
            <a:extLst>
              <a:ext uri="{FF2B5EF4-FFF2-40B4-BE49-F238E27FC236}">
                <a16:creationId xmlns:a16="http://schemas.microsoft.com/office/drawing/2014/main" id="{FD2752DF-4BBB-4DB3-9B79-C1044E699116}"/>
              </a:ext>
            </a:extLst>
          </p:cNvPr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226" y="5230234"/>
            <a:ext cx="1742356" cy="70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val="2736648255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DCAC0D-5CAB-42FF-B128-B113C647121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3994" y="1535543"/>
            <a:ext cx="6192688" cy="92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D5B0BDB-C64D-94FA-0363-B49B3702C4E2}"/>
              </a:ext>
            </a:extLst>
          </p:cNvPr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nb-NO"/>
              <a:t>Project man. customer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0C47B-71D2-4292-96A0-F0CF9910504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8B818B00-E786-4C5E-A71D-5B6EC5D09C0F}" type="slidenum">
              <a:rPr lang="en-US" smtClean="0"/>
              <a:t>31</a:t>
            </a:fld>
            <a:endParaRPr lang="en-US"/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EFF8BD0F-BF63-4CAC-ADCC-F6A2DEBDFD61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5899888" y="2811775"/>
            <a:ext cx="1872208" cy="662810"/>
            <a:chOff x="1475657" y="2322177"/>
            <a:chExt cx="1872208" cy="662810"/>
          </a:xfrm>
        </p:grpSpPr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BD41577A-64A5-4072-B3C2-8395CB5CF623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5657" y="2492896"/>
              <a:ext cx="1872208" cy="4920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04560117-2D57-4C6E-9081-9701B99E201B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475657" y="2322177"/>
              <a:ext cx="4074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/>
                <a:t>REQ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A13DA750-2903-4F1C-B73B-66D3044EFABA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5899888" y="3452554"/>
            <a:ext cx="2520280" cy="660804"/>
            <a:chOff x="1475657" y="3116244"/>
            <a:chExt cx="2520280" cy="660804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30F32ACF-13C6-416A-AD0F-DCC827A9EA9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5657" y="3293132"/>
              <a:ext cx="2520280" cy="48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29E6896C-073C-4D67-92FE-142AF3061F3B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1475657" y="3116244"/>
              <a:ext cx="4748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/>
                <a:t>PURC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86487996-84E3-4806-8BE8-33E22FF53201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5899888" y="4129071"/>
            <a:ext cx="2016223" cy="649320"/>
            <a:chOff x="1475657" y="4259328"/>
            <a:chExt cx="2016223" cy="649320"/>
          </a:xfrm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2A380968-CFEB-4B9B-B284-76A3E20723B4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5657" y="4437112"/>
              <a:ext cx="2016223" cy="47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7A8F348-4226-4B75-89C4-8578E788CFC5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>
              <a:off x="1475657" y="4259328"/>
              <a:ext cx="5613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/>
                <a:t>Change</a:t>
              </a:r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B5A7F285-E53D-49F6-928E-5C30500D2E1E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5899888" y="4904545"/>
            <a:ext cx="1519987" cy="535875"/>
            <a:chOff x="4564181" y="3126541"/>
            <a:chExt cx="1519987" cy="535875"/>
          </a:xfrm>
        </p:grpSpPr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9A43B3C1-5A14-43A7-88DE-4A686B8A8E6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1999" y="3273055"/>
              <a:ext cx="1512169" cy="389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E5F8C2BB-FEA8-4C49-89B8-B2AF4E86D96A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4564181" y="3126541"/>
              <a:ext cx="3497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/>
                <a:t>WP</a:t>
              </a: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1D5053F1-B5B3-4AF0-AE5E-323AC5D284F1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>
            <a:off x="5905805" y="5758230"/>
            <a:ext cx="1504183" cy="581199"/>
            <a:chOff x="4644008" y="4002789"/>
            <a:chExt cx="1504183" cy="581199"/>
          </a:xfrm>
        </p:grpSpPr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F8BEC4D2-477F-497D-BDAF-3C0B9EA7972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4008" y="4158065"/>
              <a:ext cx="1504183" cy="425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9507E558-6B56-4641-BAF2-496855D02675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4648214" y="4002789"/>
              <a:ext cx="32733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/>
                <a:t>CP</a:t>
              </a:r>
            </a:p>
          </p:txBody>
        </p:sp>
      </p:grpSp>
      <p:grpSp>
        <p:nvGrpSpPr>
          <p:cNvPr id="21" name="Group 16">
            <a:extLst>
              <a:ext uri="{FF2B5EF4-FFF2-40B4-BE49-F238E27FC236}">
                <a16:creationId xmlns:a16="http://schemas.microsoft.com/office/drawing/2014/main" id="{75607C5E-ABBB-460E-B54F-440351D41C3D}"/>
              </a:ext>
            </a:extLst>
          </p:cNvPr>
          <p:cNvGrpSpPr/>
          <p:nvPr>
            <p:custDataLst>
              <p:tags r:id="rId27"/>
            </p:custDataLst>
          </p:nvPr>
        </p:nvGrpSpPr>
        <p:grpSpPr>
          <a:xfrm>
            <a:off x="7746857" y="5804527"/>
            <a:ext cx="1150807" cy="524962"/>
            <a:chOff x="4851588" y="4950373"/>
            <a:chExt cx="1364444" cy="647515"/>
          </a:xfrm>
        </p:grpSpPr>
        <p:pic>
          <p:nvPicPr>
            <p:cNvPr id="22" name="Picture 7">
              <a:extLst>
                <a:ext uri="{FF2B5EF4-FFF2-40B4-BE49-F238E27FC236}">
                  <a16:creationId xmlns:a16="http://schemas.microsoft.com/office/drawing/2014/main" id="{A81ADCD3-8F7E-46D8-BFCB-034BBA38E06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3957" y="5188246"/>
              <a:ext cx="1302075" cy="409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FD2A36-1BD2-4A7B-9498-D4674D2A6624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4851588" y="4950373"/>
              <a:ext cx="498855" cy="215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/>
                <a:t>Punch</a:t>
              </a:r>
            </a:p>
          </p:txBody>
        </p:sp>
      </p:grpSp>
      <p:grpSp>
        <p:nvGrpSpPr>
          <p:cNvPr id="24" name="Group 31">
            <a:extLst>
              <a:ext uri="{FF2B5EF4-FFF2-40B4-BE49-F238E27FC236}">
                <a16:creationId xmlns:a16="http://schemas.microsoft.com/office/drawing/2014/main" id="{EC3A4C1C-2BBC-4BC1-A495-AF58AA473C8B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7772681" y="4768346"/>
            <a:ext cx="1098203" cy="461431"/>
            <a:chOff x="4913957" y="5028735"/>
            <a:chExt cx="1302075" cy="569153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F57CAC1F-3CD9-4E72-99A9-CABE5461C30E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3957" y="5188246"/>
              <a:ext cx="1302075" cy="409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33">
              <a:extLst>
                <a:ext uri="{FF2B5EF4-FFF2-40B4-BE49-F238E27FC236}">
                  <a16:creationId xmlns:a16="http://schemas.microsoft.com/office/drawing/2014/main" id="{FDBB797E-CC4E-49ED-89E7-A4817F179399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4919817" y="502873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/>
                <a:t>Punch</a:t>
              </a:r>
            </a:p>
          </p:txBody>
        </p:sp>
      </p:grpSp>
      <p:cxnSp>
        <p:nvCxnSpPr>
          <p:cNvPr id="27" name="Elbow Connector 30">
            <a:extLst>
              <a:ext uri="{FF2B5EF4-FFF2-40B4-BE49-F238E27FC236}">
                <a16:creationId xmlns:a16="http://schemas.microsoft.com/office/drawing/2014/main" id="{0552C6D7-BE48-4997-B0F7-93F74E78E00E}"/>
              </a:ext>
            </a:extLst>
          </p:cNvPr>
          <p:cNvCxnSpPr/>
          <p:nvPr>
            <p:custDataLst>
              <p:tags r:id="rId34"/>
            </p:custDataLst>
          </p:nvPr>
        </p:nvCxnSpPr>
        <p:spPr>
          <a:xfrm rot="16200000" flipH="1">
            <a:off x="5276353" y="2610085"/>
            <a:ext cx="735760" cy="50115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55">
            <a:extLst>
              <a:ext uri="{FF2B5EF4-FFF2-40B4-BE49-F238E27FC236}">
                <a16:creationId xmlns:a16="http://schemas.microsoft.com/office/drawing/2014/main" id="{CA153F7C-A995-43C7-8A3C-FD0920054489}"/>
              </a:ext>
            </a:extLst>
          </p:cNvPr>
          <p:cNvCxnSpPr>
            <a:endCxn id="10" idx="1"/>
          </p:cNvCxnSpPr>
          <p:nvPr>
            <p:custDataLst>
              <p:tags r:id="rId35"/>
            </p:custDataLst>
          </p:nvPr>
        </p:nvCxnSpPr>
        <p:spPr>
          <a:xfrm rot="16200000" flipH="1">
            <a:off x="5307013" y="3278525"/>
            <a:ext cx="681692" cy="50405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57">
            <a:extLst>
              <a:ext uri="{FF2B5EF4-FFF2-40B4-BE49-F238E27FC236}">
                <a16:creationId xmlns:a16="http://schemas.microsoft.com/office/drawing/2014/main" id="{9A46F155-2FDF-4217-BFC5-D9B5CC4AE8B5}"/>
              </a:ext>
            </a:extLst>
          </p:cNvPr>
          <p:cNvCxnSpPr>
            <a:endCxn id="13" idx="1"/>
          </p:cNvCxnSpPr>
          <p:nvPr>
            <p:custDataLst>
              <p:tags r:id="rId36"/>
            </p:custDataLst>
          </p:nvPr>
        </p:nvCxnSpPr>
        <p:spPr>
          <a:xfrm rot="16200000" flipH="1">
            <a:off x="5312248" y="3954982"/>
            <a:ext cx="671223" cy="50405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59">
            <a:extLst>
              <a:ext uri="{FF2B5EF4-FFF2-40B4-BE49-F238E27FC236}">
                <a16:creationId xmlns:a16="http://schemas.microsoft.com/office/drawing/2014/main" id="{4775DC75-1768-4D90-B4D5-12B40AB919DA}"/>
              </a:ext>
            </a:extLst>
          </p:cNvPr>
          <p:cNvCxnSpPr>
            <a:endCxn id="16" idx="1"/>
          </p:cNvCxnSpPr>
          <p:nvPr>
            <p:custDataLst>
              <p:tags r:id="rId37"/>
            </p:custDataLst>
          </p:nvPr>
        </p:nvCxnSpPr>
        <p:spPr>
          <a:xfrm rot="16200000" flipH="1">
            <a:off x="5300210" y="4638243"/>
            <a:ext cx="703117" cy="51187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61">
            <a:extLst>
              <a:ext uri="{FF2B5EF4-FFF2-40B4-BE49-F238E27FC236}">
                <a16:creationId xmlns:a16="http://schemas.microsoft.com/office/drawing/2014/main" id="{E91BB3AE-3508-4C61-A640-CE4FC9296ED6}"/>
              </a:ext>
            </a:extLst>
          </p:cNvPr>
          <p:cNvCxnSpPr>
            <a:endCxn id="19" idx="1"/>
          </p:cNvCxnSpPr>
          <p:nvPr>
            <p:custDataLst>
              <p:tags r:id="rId38"/>
            </p:custDataLst>
          </p:nvPr>
        </p:nvCxnSpPr>
        <p:spPr>
          <a:xfrm rot="16200000" flipH="1">
            <a:off x="5202472" y="5423134"/>
            <a:ext cx="896691" cy="50997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071">
            <a:extLst>
              <a:ext uri="{FF2B5EF4-FFF2-40B4-BE49-F238E27FC236}">
                <a16:creationId xmlns:a16="http://schemas.microsoft.com/office/drawing/2014/main" id="{A3A23674-D9EA-4BD8-B928-D2A8417AD7C6}"/>
              </a:ext>
            </a:extLst>
          </p:cNvPr>
          <p:cNvCxnSpPr/>
          <p:nvPr>
            <p:custDataLst>
              <p:tags r:id="rId39"/>
            </p:custDataLst>
          </p:nvPr>
        </p:nvCxnSpPr>
        <p:spPr>
          <a:xfrm>
            <a:off x="5393164" y="2467656"/>
            <a:ext cx="601853" cy="272345"/>
          </a:xfrm>
          <a:prstGeom prst="bentConnector3">
            <a:avLst>
              <a:gd name="adj1" fmla="val 20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56">
            <a:extLst>
              <a:ext uri="{FF2B5EF4-FFF2-40B4-BE49-F238E27FC236}">
                <a16:creationId xmlns:a16="http://schemas.microsoft.com/office/drawing/2014/main" id="{F1B36F3C-5215-4148-AAFF-DF1AB8AC58BF}"/>
              </a:ext>
            </a:extLst>
          </p:cNvPr>
          <p:cNvGrpSpPr/>
          <p:nvPr>
            <p:custDataLst>
              <p:tags r:id="rId40"/>
            </p:custDataLst>
          </p:nvPr>
        </p:nvGrpSpPr>
        <p:grpSpPr>
          <a:xfrm>
            <a:off x="7773525" y="6393871"/>
            <a:ext cx="1070699" cy="430409"/>
            <a:chOff x="6551566" y="2426488"/>
            <a:chExt cx="1070699" cy="430409"/>
          </a:xfrm>
        </p:grpSpPr>
        <p:pic>
          <p:nvPicPr>
            <p:cNvPr id="34" name="Picture 6">
              <a:extLst>
                <a:ext uri="{FF2B5EF4-FFF2-40B4-BE49-F238E27FC236}">
                  <a16:creationId xmlns:a16="http://schemas.microsoft.com/office/drawing/2014/main" id="{CFA0CFAD-D3C5-4D99-9E44-7766D4E3642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34668" y="2451787"/>
              <a:ext cx="201205" cy="20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5">
              <a:extLst>
                <a:ext uri="{FF2B5EF4-FFF2-40B4-BE49-F238E27FC236}">
                  <a16:creationId xmlns:a16="http://schemas.microsoft.com/office/drawing/2014/main" id="{6CB90E11-2F03-4F26-82E0-31DCE4262A0E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4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834" y="2472454"/>
              <a:ext cx="443823" cy="18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42">
              <a:extLst>
                <a:ext uri="{FF2B5EF4-FFF2-40B4-BE49-F238E27FC236}">
                  <a16:creationId xmlns:a16="http://schemas.microsoft.com/office/drawing/2014/main" id="{911478F8-378B-4691-87F4-2F16E3B0A388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>
            <a:xfrm>
              <a:off x="6551566" y="2627495"/>
              <a:ext cx="3674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Doc</a:t>
              </a:r>
            </a:p>
          </p:txBody>
        </p:sp>
        <p:sp>
          <p:nvSpPr>
            <p:cNvPr id="37" name="TextBox 43">
              <a:extLst>
                <a:ext uri="{FF2B5EF4-FFF2-40B4-BE49-F238E27FC236}">
                  <a16:creationId xmlns:a16="http://schemas.microsoft.com/office/drawing/2014/main" id="{B3C119D3-471F-474D-9B17-A431318B024C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6826669" y="2641453"/>
              <a:ext cx="4716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Action</a:t>
              </a:r>
            </a:p>
          </p:txBody>
        </p:sp>
        <p:sp>
          <p:nvSpPr>
            <p:cNvPr id="38" name="TextBox 75">
              <a:extLst>
                <a:ext uri="{FF2B5EF4-FFF2-40B4-BE49-F238E27FC236}">
                  <a16:creationId xmlns:a16="http://schemas.microsoft.com/office/drawing/2014/main" id="{FA5688A4-B7AF-4CAC-A31D-9211B87C6495}"/>
                </a:ext>
              </a:extLst>
            </p:cNvPr>
            <p:cNvSpPr txBox="1"/>
            <p:nvPr>
              <p:custDataLst>
                <p:tags r:id="rId47"/>
              </p:custDataLst>
            </p:nvPr>
          </p:nvSpPr>
          <p:spPr>
            <a:xfrm>
              <a:off x="7250047" y="2640244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Mail</a:t>
              </a:r>
            </a:p>
          </p:txBody>
        </p:sp>
        <p:pic>
          <p:nvPicPr>
            <p:cNvPr id="39" name="Picture 54">
              <a:extLst>
                <a:ext uri="{FF2B5EF4-FFF2-40B4-BE49-F238E27FC236}">
                  <a16:creationId xmlns:a16="http://schemas.microsoft.com/office/drawing/2014/main" id="{CC53392F-06EE-455E-9017-B764B8084306}"/>
                </a:ext>
              </a:extLst>
            </p:cNvPr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48"/>
            <a:stretch>
              <a:fillRect/>
            </a:stretch>
          </p:blipFill>
          <p:spPr>
            <a:xfrm>
              <a:off x="7303061" y="2426488"/>
              <a:ext cx="266190" cy="251801"/>
            </a:xfrm>
            <a:prstGeom prst="rect">
              <a:avLst/>
            </a:prstGeom>
          </p:spPr>
        </p:pic>
      </p:grpSp>
      <p:grpSp>
        <p:nvGrpSpPr>
          <p:cNvPr id="40" name="Group 77">
            <a:extLst>
              <a:ext uri="{FF2B5EF4-FFF2-40B4-BE49-F238E27FC236}">
                <a16:creationId xmlns:a16="http://schemas.microsoft.com/office/drawing/2014/main" id="{B7D19383-4387-4D8E-9221-713F78BF8B99}"/>
              </a:ext>
            </a:extLst>
          </p:cNvPr>
          <p:cNvGrpSpPr/>
          <p:nvPr>
            <p:custDataLst>
              <p:tags r:id="rId50"/>
            </p:custDataLst>
          </p:nvPr>
        </p:nvGrpSpPr>
        <p:grpSpPr>
          <a:xfrm>
            <a:off x="8239284" y="3014012"/>
            <a:ext cx="1070699" cy="430409"/>
            <a:chOff x="6551566" y="2426488"/>
            <a:chExt cx="1070699" cy="430409"/>
          </a:xfrm>
        </p:grpSpPr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6299DC64-4668-4A66-B4DD-C83FCDB3100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34668" y="2451787"/>
              <a:ext cx="201205" cy="20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5">
              <a:extLst>
                <a:ext uri="{FF2B5EF4-FFF2-40B4-BE49-F238E27FC236}">
                  <a16:creationId xmlns:a16="http://schemas.microsoft.com/office/drawing/2014/main" id="{1E534595-E8F7-4DFF-96B2-D55BE6EE327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834" y="2472454"/>
              <a:ext cx="443823" cy="18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80">
              <a:extLst>
                <a:ext uri="{FF2B5EF4-FFF2-40B4-BE49-F238E27FC236}">
                  <a16:creationId xmlns:a16="http://schemas.microsoft.com/office/drawing/2014/main" id="{83B7627D-3D35-4329-B0F4-343DEBB00171}"/>
                </a:ext>
              </a:extLst>
            </p:cNvPr>
            <p:cNvSpPr txBox="1"/>
            <p:nvPr>
              <p:custDataLst>
                <p:tags r:id="rId53"/>
              </p:custDataLst>
            </p:nvPr>
          </p:nvSpPr>
          <p:spPr>
            <a:xfrm>
              <a:off x="6551566" y="2627495"/>
              <a:ext cx="3674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Doc</a:t>
              </a:r>
            </a:p>
          </p:txBody>
        </p:sp>
        <p:sp>
          <p:nvSpPr>
            <p:cNvPr id="44" name="TextBox 81">
              <a:extLst>
                <a:ext uri="{FF2B5EF4-FFF2-40B4-BE49-F238E27FC236}">
                  <a16:creationId xmlns:a16="http://schemas.microsoft.com/office/drawing/2014/main" id="{9513045C-A5BD-4EA4-9D92-C65D8BE37613}"/>
                </a:ext>
              </a:extLst>
            </p:cNvPr>
            <p:cNvSpPr txBox="1"/>
            <p:nvPr>
              <p:custDataLst>
                <p:tags r:id="rId54"/>
              </p:custDataLst>
            </p:nvPr>
          </p:nvSpPr>
          <p:spPr>
            <a:xfrm>
              <a:off x="6826669" y="2641453"/>
              <a:ext cx="4716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Action</a:t>
              </a:r>
            </a:p>
          </p:txBody>
        </p:sp>
        <p:sp>
          <p:nvSpPr>
            <p:cNvPr id="45" name="TextBox 82">
              <a:extLst>
                <a:ext uri="{FF2B5EF4-FFF2-40B4-BE49-F238E27FC236}">
                  <a16:creationId xmlns:a16="http://schemas.microsoft.com/office/drawing/2014/main" id="{FBA22746-D6FC-4026-8C8B-E114D3690CF2}"/>
                </a:ext>
              </a:extLst>
            </p:cNvPr>
            <p:cNvSpPr txBox="1"/>
            <p:nvPr>
              <p:custDataLst>
                <p:tags r:id="rId55"/>
              </p:custDataLst>
            </p:nvPr>
          </p:nvSpPr>
          <p:spPr>
            <a:xfrm>
              <a:off x="7250047" y="2640244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Mail</a:t>
              </a:r>
            </a:p>
          </p:txBody>
        </p:sp>
        <p:pic>
          <p:nvPicPr>
            <p:cNvPr id="46" name="Picture 83">
              <a:extLst>
                <a:ext uri="{FF2B5EF4-FFF2-40B4-BE49-F238E27FC236}">
                  <a16:creationId xmlns:a16="http://schemas.microsoft.com/office/drawing/2014/main" id="{6B33F21E-2519-4D9A-B8A4-C91E3E97BE66}"/>
                </a:ext>
              </a:extLst>
            </p:cNvPr>
            <p:cNvPicPr>
              <a:picLocks noChangeAspect="1"/>
            </p:cNvPicPr>
            <p:nvPr>
              <p:custDataLst>
                <p:tags r:id="rId56"/>
              </p:custDataLst>
            </p:nvPr>
          </p:nvPicPr>
          <p:blipFill>
            <a:blip r:embed="rId48"/>
            <a:stretch>
              <a:fillRect/>
            </a:stretch>
          </p:blipFill>
          <p:spPr>
            <a:xfrm>
              <a:off x="7303061" y="2426488"/>
              <a:ext cx="266190" cy="251801"/>
            </a:xfrm>
            <a:prstGeom prst="rect">
              <a:avLst/>
            </a:prstGeom>
          </p:spPr>
        </p:pic>
      </p:grpSp>
      <p:cxnSp>
        <p:nvCxnSpPr>
          <p:cNvPr id="47" name="Straight Arrow Connector 90">
            <a:extLst>
              <a:ext uri="{FF2B5EF4-FFF2-40B4-BE49-F238E27FC236}">
                <a16:creationId xmlns:a16="http://schemas.microsoft.com/office/drawing/2014/main" id="{6A0D7799-502A-4E95-8E8C-04CFA46454DD}"/>
              </a:ext>
            </a:extLst>
          </p:cNvPr>
          <p:cNvCxnSpPr>
            <a:stCxn id="7" idx="3"/>
          </p:cNvCxnSpPr>
          <p:nvPr>
            <p:custDataLst>
              <p:tags r:id="rId57"/>
            </p:custDataLst>
          </p:nvPr>
        </p:nvCxnSpPr>
        <p:spPr>
          <a:xfrm flipV="1">
            <a:off x="7772096" y="3228363"/>
            <a:ext cx="480245" cy="17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92">
            <a:extLst>
              <a:ext uri="{FF2B5EF4-FFF2-40B4-BE49-F238E27FC236}">
                <a16:creationId xmlns:a16="http://schemas.microsoft.com/office/drawing/2014/main" id="{0713F9F6-FB75-4055-BFFF-2DDDDAAB79DA}"/>
              </a:ext>
            </a:extLst>
          </p:cNvPr>
          <p:cNvGrpSpPr/>
          <p:nvPr>
            <p:custDataLst>
              <p:tags r:id="rId58"/>
            </p:custDataLst>
          </p:nvPr>
        </p:nvGrpSpPr>
        <p:grpSpPr>
          <a:xfrm>
            <a:off x="9140129" y="3806384"/>
            <a:ext cx="1070699" cy="430409"/>
            <a:chOff x="6551566" y="2426488"/>
            <a:chExt cx="1070699" cy="430409"/>
          </a:xfrm>
        </p:grpSpPr>
        <p:pic>
          <p:nvPicPr>
            <p:cNvPr id="49" name="Picture 6">
              <a:extLst>
                <a:ext uri="{FF2B5EF4-FFF2-40B4-BE49-F238E27FC236}">
                  <a16:creationId xmlns:a16="http://schemas.microsoft.com/office/drawing/2014/main" id="{764924AC-30FD-42B0-AD33-918867052D84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9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34668" y="2451787"/>
              <a:ext cx="201205" cy="20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">
              <a:extLst>
                <a:ext uri="{FF2B5EF4-FFF2-40B4-BE49-F238E27FC236}">
                  <a16:creationId xmlns:a16="http://schemas.microsoft.com/office/drawing/2014/main" id="{A679F7C7-A65F-4C1A-82B0-511B3C5FCDA4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0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834" y="2472454"/>
              <a:ext cx="443823" cy="18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95">
              <a:extLst>
                <a:ext uri="{FF2B5EF4-FFF2-40B4-BE49-F238E27FC236}">
                  <a16:creationId xmlns:a16="http://schemas.microsoft.com/office/drawing/2014/main" id="{778DFA83-A718-4618-81DB-CA07CB13968A}"/>
                </a:ext>
              </a:extLst>
            </p:cNvPr>
            <p:cNvSpPr txBox="1"/>
            <p:nvPr>
              <p:custDataLst>
                <p:tags r:id="rId61"/>
              </p:custDataLst>
            </p:nvPr>
          </p:nvSpPr>
          <p:spPr>
            <a:xfrm>
              <a:off x="6551566" y="2627495"/>
              <a:ext cx="3674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Doc</a:t>
              </a:r>
            </a:p>
          </p:txBody>
        </p:sp>
        <p:sp>
          <p:nvSpPr>
            <p:cNvPr id="52" name="TextBox 96">
              <a:extLst>
                <a:ext uri="{FF2B5EF4-FFF2-40B4-BE49-F238E27FC236}">
                  <a16:creationId xmlns:a16="http://schemas.microsoft.com/office/drawing/2014/main" id="{581D8A3A-6CB2-492B-BB8F-51C412E05E94}"/>
                </a:ext>
              </a:extLst>
            </p:cNvPr>
            <p:cNvSpPr txBox="1"/>
            <p:nvPr>
              <p:custDataLst>
                <p:tags r:id="rId62"/>
              </p:custDataLst>
            </p:nvPr>
          </p:nvSpPr>
          <p:spPr>
            <a:xfrm>
              <a:off x="6826669" y="2641453"/>
              <a:ext cx="4716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Action</a:t>
              </a:r>
            </a:p>
          </p:txBody>
        </p:sp>
        <p:sp>
          <p:nvSpPr>
            <p:cNvPr id="53" name="TextBox 97">
              <a:extLst>
                <a:ext uri="{FF2B5EF4-FFF2-40B4-BE49-F238E27FC236}">
                  <a16:creationId xmlns:a16="http://schemas.microsoft.com/office/drawing/2014/main" id="{BD2A3076-179F-446E-99E6-B60978161974}"/>
                </a:ext>
              </a:extLst>
            </p:cNvPr>
            <p:cNvSpPr txBox="1"/>
            <p:nvPr>
              <p:custDataLst>
                <p:tags r:id="rId63"/>
              </p:custDataLst>
            </p:nvPr>
          </p:nvSpPr>
          <p:spPr>
            <a:xfrm>
              <a:off x="7250047" y="2640244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Mail</a:t>
              </a:r>
            </a:p>
          </p:txBody>
        </p:sp>
        <p:pic>
          <p:nvPicPr>
            <p:cNvPr id="54" name="Picture 98">
              <a:extLst>
                <a:ext uri="{FF2B5EF4-FFF2-40B4-BE49-F238E27FC236}">
                  <a16:creationId xmlns:a16="http://schemas.microsoft.com/office/drawing/2014/main" id="{7DF10405-A06B-4FA4-86B2-3AAF95E91F3A}"/>
                </a:ext>
              </a:extLst>
            </p:cNvPr>
            <p:cNvPicPr>
              <a:picLocks noChangeAspect="1"/>
            </p:cNvPicPr>
            <p:nvPr>
              <p:custDataLst>
                <p:tags r:id="rId64"/>
              </p:custDataLst>
            </p:nvPr>
          </p:nvPicPr>
          <p:blipFill>
            <a:blip r:embed="rId48"/>
            <a:stretch>
              <a:fillRect/>
            </a:stretch>
          </p:blipFill>
          <p:spPr>
            <a:xfrm>
              <a:off x="7303061" y="2426488"/>
              <a:ext cx="266190" cy="251801"/>
            </a:xfrm>
            <a:prstGeom prst="rect">
              <a:avLst/>
            </a:prstGeom>
          </p:spPr>
        </p:pic>
      </p:grpSp>
      <p:cxnSp>
        <p:nvCxnSpPr>
          <p:cNvPr id="55" name="Straight Arrow Connector 99">
            <a:extLst>
              <a:ext uri="{FF2B5EF4-FFF2-40B4-BE49-F238E27FC236}">
                <a16:creationId xmlns:a16="http://schemas.microsoft.com/office/drawing/2014/main" id="{520FBADA-671E-4292-8F5B-82CF69BE5BE6}"/>
              </a:ext>
            </a:extLst>
          </p:cNvPr>
          <p:cNvCxnSpPr>
            <a:endCxn id="82" idx="1"/>
          </p:cNvCxnSpPr>
          <p:nvPr>
            <p:custDataLst>
              <p:tags r:id="rId65"/>
            </p:custDataLst>
          </p:nvPr>
        </p:nvCxnSpPr>
        <p:spPr>
          <a:xfrm flipV="1">
            <a:off x="8374761" y="3609071"/>
            <a:ext cx="813841" cy="2721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100">
            <a:extLst>
              <a:ext uri="{FF2B5EF4-FFF2-40B4-BE49-F238E27FC236}">
                <a16:creationId xmlns:a16="http://schemas.microsoft.com/office/drawing/2014/main" id="{1902A80E-E46D-4D44-82ED-36A3C5B85154}"/>
              </a:ext>
            </a:extLst>
          </p:cNvPr>
          <p:cNvGrpSpPr/>
          <p:nvPr>
            <p:custDataLst>
              <p:tags r:id="rId66"/>
            </p:custDataLst>
          </p:nvPr>
        </p:nvGrpSpPr>
        <p:grpSpPr>
          <a:xfrm>
            <a:off x="8772721" y="4335627"/>
            <a:ext cx="1070699" cy="430409"/>
            <a:chOff x="6551566" y="2426488"/>
            <a:chExt cx="1070699" cy="430409"/>
          </a:xfrm>
        </p:grpSpPr>
        <p:pic>
          <p:nvPicPr>
            <p:cNvPr id="57" name="Picture 6">
              <a:extLst>
                <a:ext uri="{FF2B5EF4-FFF2-40B4-BE49-F238E27FC236}">
                  <a16:creationId xmlns:a16="http://schemas.microsoft.com/office/drawing/2014/main" id="{27C1E0FB-607E-4B21-8CCD-EE02DACA819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7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34668" y="2451787"/>
              <a:ext cx="201205" cy="20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">
              <a:extLst>
                <a:ext uri="{FF2B5EF4-FFF2-40B4-BE49-F238E27FC236}">
                  <a16:creationId xmlns:a16="http://schemas.microsoft.com/office/drawing/2014/main" id="{AAE958D6-75DB-47FC-809F-30DD96953875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68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834" y="2472454"/>
              <a:ext cx="443823" cy="18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103">
              <a:extLst>
                <a:ext uri="{FF2B5EF4-FFF2-40B4-BE49-F238E27FC236}">
                  <a16:creationId xmlns:a16="http://schemas.microsoft.com/office/drawing/2014/main" id="{0A05BED1-C30F-4229-B432-62B30FB9110E}"/>
                </a:ext>
              </a:extLst>
            </p:cNvPr>
            <p:cNvSpPr txBox="1"/>
            <p:nvPr>
              <p:custDataLst>
                <p:tags r:id="rId69"/>
              </p:custDataLst>
            </p:nvPr>
          </p:nvSpPr>
          <p:spPr>
            <a:xfrm>
              <a:off x="6551566" y="2627495"/>
              <a:ext cx="3674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Doc</a:t>
              </a:r>
            </a:p>
          </p:txBody>
        </p:sp>
        <p:sp>
          <p:nvSpPr>
            <p:cNvPr id="60" name="TextBox 104">
              <a:extLst>
                <a:ext uri="{FF2B5EF4-FFF2-40B4-BE49-F238E27FC236}">
                  <a16:creationId xmlns:a16="http://schemas.microsoft.com/office/drawing/2014/main" id="{1C3E034E-0AEC-4C46-8804-29C2495B24F7}"/>
                </a:ext>
              </a:extLst>
            </p:cNvPr>
            <p:cNvSpPr txBox="1"/>
            <p:nvPr>
              <p:custDataLst>
                <p:tags r:id="rId70"/>
              </p:custDataLst>
            </p:nvPr>
          </p:nvSpPr>
          <p:spPr>
            <a:xfrm>
              <a:off x="6826669" y="2641453"/>
              <a:ext cx="4716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Action</a:t>
              </a:r>
            </a:p>
          </p:txBody>
        </p:sp>
        <p:sp>
          <p:nvSpPr>
            <p:cNvPr id="61" name="TextBox 105">
              <a:extLst>
                <a:ext uri="{FF2B5EF4-FFF2-40B4-BE49-F238E27FC236}">
                  <a16:creationId xmlns:a16="http://schemas.microsoft.com/office/drawing/2014/main" id="{D28286CF-184C-42A1-A939-7BB376FCF880}"/>
                </a:ext>
              </a:extLst>
            </p:cNvPr>
            <p:cNvSpPr txBox="1"/>
            <p:nvPr>
              <p:custDataLst>
                <p:tags r:id="rId71"/>
              </p:custDataLst>
            </p:nvPr>
          </p:nvSpPr>
          <p:spPr>
            <a:xfrm>
              <a:off x="7250047" y="2640244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Mail</a:t>
              </a:r>
            </a:p>
          </p:txBody>
        </p:sp>
        <p:pic>
          <p:nvPicPr>
            <p:cNvPr id="62" name="Picture 106">
              <a:extLst>
                <a:ext uri="{FF2B5EF4-FFF2-40B4-BE49-F238E27FC236}">
                  <a16:creationId xmlns:a16="http://schemas.microsoft.com/office/drawing/2014/main" id="{FEF0E313-A524-4FFA-96CB-259994B78824}"/>
                </a:ext>
              </a:extLst>
            </p:cNvPr>
            <p:cNvPicPr>
              <a:picLocks noChangeAspect="1"/>
            </p:cNvPicPr>
            <p:nvPr>
              <p:custDataLst>
                <p:tags r:id="rId72"/>
              </p:custDataLst>
            </p:nvPr>
          </p:nvPicPr>
          <p:blipFill>
            <a:blip r:embed="rId48"/>
            <a:stretch>
              <a:fillRect/>
            </a:stretch>
          </p:blipFill>
          <p:spPr>
            <a:xfrm>
              <a:off x="7303061" y="2426488"/>
              <a:ext cx="266190" cy="251801"/>
            </a:xfrm>
            <a:prstGeom prst="rect">
              <a:avLst/>
            </a:prstGeom>
          </p:spPr>
        </p:pic>
      </p:grpSp>
      <p:cxnSp>
        <p:nvCxnSpPr>
          <p:cNvPr id="63" name="Straight Arrow Connector 107">
            <a:extLst>
              <a:ext uri="{FF2B5EF4-FFF2-40B4-BE49-F238E27FC236}">
                <a16:creationId xmlns:a16="http://schemas.microsoft.com/office/drawing/2014/main" id="{6518E702-7921-48AA-8653-BB7D7D5C8A36}"/>
              </a:ext>
            </a:extLst>
          </p:cNvPr>
          <p:cNvCxnSpPr/>
          <p:nvPr>
            <p:custDataLst>
              <p:tags r:id="rId73"/>
            </p:custDataLst>
          </p:nvPr>
        </p:nvCxnSpPr>
        <p:spPr>
          <a:xfrm flipV="1">
            <a:off x="7935227" y="4538230"/>
            <a:ext cx="905656" cy="40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116">
            <a:extLst>
              <a:ext uri="{FF2B5EF4-FFF2-40B4-BE49-F238E27FC236}">
                <a16:creationId xmlns:a16="http://schemas.microsoft.com/office/drawing/2014/main" id="{9A7EF494-87C3-4208-B9B9-4B9F50C3E278}"/>
              </a:ext>
            </a:extLst>
          </p:cNvPr>
          <p:cNvGrpSpPr/>
          <p:nvPr>
            <p:custDataLst>
              <p:tags r:id="rId74"/>
            </p:custDataLst>
          </p:nvPr>
        </p:nvGrpSpPr>
        <p:grpSpPr>
          <a:xfrm>
            <a:off x="9715301" y="4847276"/>
            <a:ext cx="1070699" cy="430409"/>
            <a:chOff x="6551566" y="2426488"/>
            <a:chExt cx="1070699" cy="430409"/>
          </a:xfrm>
        </p:grpSpPr>
        <p:pic>
          <p:nvPicPr>
            <p:cNvPr id="65" name="Picture 6">
              <a:extLst>
                <a:ext uri="{FF2B5EF4-FFF2-40B4-BE49-F238E27FC236}">
                  <a16:creationId xmlns:a16="http://schemas.microsoft.com/office/drawing/2014/main" id="{F8FA06F8-0093-4001-824E-7E3EFFFDDF1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5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34668" y="2451787"/>
              <a:ext cx="201205" cy="20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5">
              <a:extLst>
                <a:ext uri="{FF2B5EF4-FFF2-40B4-BE49-F238E27FC236}">
                  <a16:creationId xmlns:a16="http://schemas.microsoft.com/office/drawing/2014/main" id="{D6118FB4-1959-4A95-BFB0-711C00698681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76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834" y="2472454"/>
              <a:ext cx="443823" cy="18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119">
              <a:extLst>
                <a:ext uri="{FF2B5EF4-FFF2-40B4-BE49-F238E27FC236}">
                  <a16:creationId xmlns:a16="http://schemas.microsoft.com/office/drawing/2014/main" id="{CEE1334F-C163-49E3-9C0C-8BE57DD47C05}"/>
                </a:ext>
              </a:extLst>
            </p:cNvPr>
            <p:cNvSpPr txBox="1"/>
            <p:nvPr>
              <p:custDataLst>
                <p:tags r:id="rId77"/>
              </p:custDataLst>
            </p:nvPr>
          </p:nvSpPr>
          <p:spPr>
            <a:xfrm>
              <a:off x="6551566" y="2627495"/>
              <a:ext cx="3674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Doc</a:t>
              </a:r>
            </a:p>
          </p:txBody>
        </p:sp>
        <p:sp>
          <p:nvSpPr>
            <p:cNvPr id="68" name="TextBox 120">
              <a:extLst>
                <a:ext uri="{FF2B5EF4-FFF2-40B4-BE49-F238E27FC236}">
                  <a16:creationId xmlns:a16="http://schemas.microsoft.com/office/drawing/2014/main" id="{7A3AF40E-98C1-4024-B61E-29C441BD7ED9}"/>
                </a:ext>
              </a:extLst>
            </p:cNvPr>
            <p:cNvSpPr txBox="1"/>
            <p:nvPr>
              <p:custDataLst>
                <p:tags r:id="rId78"/>
              </p:custDataLst>
            </p:nvPr>
          </p:nvSpPr>
          <p:spPr>
            <a:xfrm>
              <a:off x="6826669" y="2641453"/>
              <a:ext cx="4716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Action</a:t>
              </a:r>
            </a:p>
          </p:txBody>
        </p:sp>
        <p:sp>
          <p:nvSpPr>
            <p:cNvPr id="69" name="TextBox 121">
              <a:extLst>
                <a:ext uri="{FF2B5EF4-FFF2-40B4-BE49-F238E27FC236}">
                  <a16:creationId xmlns:a16="http://schemas.microsoft.com/office/drawing/2014/main" id="{0ACA4B9E-1193-4AE6-84DE-69B7B3D7B82B}"/>
                </a:ext>
              </a:extLst>
            </p:cNvPr>
            <p:cNvSpPr txBox="1"/>
            <p:nvPr>
              <p:custDataLst>
                <p:tags r:id="rId79"/>
              </p:custDataLst>
            </p:nvPr>
          </p:nvSpPr>
          <p:spPr>
            <a:xfrm>
              <a:off x="7250047" y="2640244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Mail</a:t>
              </a:r>
            </a:p>
          </p:txBody>
        </p:sp>
        <p:pic>
          <p:nvPicPr>
            <p:cNvPr id="70" name="Picture 122">
              <a:extLst>
                <a:ext uri="{FF2B5EF4-FFF2-40B4-BE49-F238E27FC236}">
                  <a16:creationId xmlns:a16="http://schemas.microsoft.com/office/drawing/2014/main" id="{FB8A1A83-0B3E-4865-BEA3-07B39D32AB80}"/>
                </a:ext>
              </a:extLst>
            </p:cNvPr>
            <p:cNvPicPr>
              <a:picLocks noChangeAspect="1"/>
            </p:cNvPicPr>
            <p:nvPr>
              <p:custDataLst>
                <p:tags r:id="rId80"/>
              </p:custDataLst>
            </p:nvPr>
          </p:nvPicPr>
          <p:blipFill>
            <a:blip r:embed="rId48"/>
            <a:stretch>
              <a:fillRect/>
            </a:stretch>
          </p:blipFill>
          <p:spPr>
            <a:xfrm>
              <a:off x="7303061" y="2426488"/>
              <a:ext cx="266190" cy="251801"/>
            </a:xfrm>
            <a:prstGeom prst="rect">
              <a:avLst/>
            </a:prstGeom>
          </p:spPr>
        </p:pic>
      </p:grpSp>
      <p:cxnSp>
        <p:nvCxnSpPr>
          <p:cNvPr id="71" name="Straight Arrow Connector 123">
            <a:extLst>
              <a:ext uri="{FF2B5EF4-FFF2-40B4-BE49-F238E27FC236}">
                <a16:creationId xmlns:a16="http://schemas.microsoft.com/office/drawing/2014/main" id="{01FBF8BB-2363-4FBB-B754-40E9C9AB45D7}"/>
              </a:ext>
            </a:extLst>
          </p:cNvPr>
          <p:cNvCxnSpPr/>
          <p:nvPr>
            <p:custDataLst>
              <p:tags r:id="rId81"/>
            </p:custDataLst>
          </p:nvPr>
        </p:nvCxnSpPr>
        <p:spPr>
          <a:xfrm flipV="1">
            <a:off x="8877807" y="5049879"/>
            <a:ext cx="905656" cy="401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124">
            <a:extLst>
              <a:ext uri="{FF2B5EF4-FFF2-40B4-BE49-F238E27FC236}">
                <a16:creationId xmlns:a16="http://schemas.microsoft.com/office/drawing/2014/main" id="{E7687980-7AF0-4D93-BDFD-9EAB8242E13E}"/>
              </a:ext>
            </a:extLst>
          </p:cNvPr>
          <p:cNvGrpSpPr/>
          <p:nvPr>
            <p:custDataLst>
              <p:tags r:id="rId82"/>
            </p:custDataLst>
          </p:nvPr>
        </p:nvGrpSpPr>
        <p:grpSpPr>
          <a:xfrm>
            <a:off x="7756631" y="5309240"/>
            <a:ext cx="1070699" cy="430409"/>
            <a:chOff x="6551566" y="2426488"/>
            <a:chExt cx="1070699" cy="430409"/>
          </a:xfrm>
        </p:grpSpPr>
        <p:pic>
          <p:nvPicPr>
            <p:cNvPr id="73" name="Picture 6">
              <a:extLst>
                <a:ext uri="{FF2B5EF4-FFF2-40B4-BE49-F238E27FC236}">
                  <a16:creationId xmlns:a16="http://schemas.microsoft.com/office/drawing/2014/main" id="{AF3413A1-E933-4151-9706-BF60CE1A9EB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83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34668" y="2451787"/>
              <a:ext cx="201205" cy="20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5">
              <a:extLst>
                <a:ext uri="{FF2B5EF4-FFF2-40B4-BE49-F238E27FC236}">
                  <a16:creationId xmlns:a16="http://schemas.microsoft.com/office/drawing/2014/main" id="{AD8A1415-4006-42FB-AE48-1743519429E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84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834" y="2472454"/>
              <a:ext cx="443823" cy="18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" name="TextBox 127">
              <a:extLst>
                <a:ext uri="{FF2B5EF4-FFF2-40B4-BE49-F238E27FC236}">
                  <a16:creationId xmlns:a16="http://schemas.microsoft.com/office/drawing/2014/main" id="{28B8FA9D-995F-45FD-8E81-3CACF7FD6A4E}"/>
                </a:ext>
              </a:extLst>
            </p:cNvPr>
            <p:cNvSpPr txBox="1"/>
            <p:nvPr>
              <p:custDataLst>
                <p:tags r:id="rId85"/>
              </p:custDataLst>
            </p:nvPr>
          </p:nvSpPr>
          <p:spPr>
            <a:xfrm>
              <a:off x="6551566" y="2627495"/>
              <a:ext cx="3674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Doc</a:t>
              </a:r>
            </a:p>
          </p:txBody>
        </p:sp>
        <p:sp>
          <p:nvSpPr>
            <p:cNvPr id="76" name="TextBox 128">
              <a:extLst>
                <a:ext uri="{FF2B5EF4-FFF2-40B4-BE49-F238E27FC236}">
                  <a16:creationId xmlns:a16="http://schemas.microsoft.com/office/drawing/2014/main" id="{F27B3204-79EA-4E39-AD74-1B466EEBF4E0}"/>
                </a:ext>
              </a:extLst>
            </p:cNvPr>
            <p:cNvSpPr txBox="1"/>
            <p:nvPr>
              <p:custDataLst>
                <p:tags r:id="rId86"/>
              </p:custDataLst>
            </p:nvPr>
          </p:nvSpPr>
          <p:spPr>
            <a:xfrm>
              <a:off x="6826669" y="2641453"/>
              <a:ext cx="4716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Action</a:t>
              </a:r>
            </a:p>
          </p:txBody>
        </p:sp>
        <p:sp>
          <p:nvSpPr>
            <p:cNvPr id="77" name="TextBox 129">
              <a:extLst>
                <a:ext uri="{FF2B5EF4-FFF2-40B4-BE49-F238E27FC236}">
                  <a16:creationId xmlns:a16="http://schemas.microsoft.com/office/drawing/2014/main" id="{BBED90AD-8159-462C-B739-B358B06FC058}"/>
                </a:ext>
              </a:extLst>
            </p:cNvPr>
            <p:cNvSpPr txBox="1"/>
            <p:nvPr>
              <p:custDataLst>
                <p:tags r:id="rId87"/>
              </p:custDataLst>
            </p:nvPr>
          </p:nvSpPr>
          <p:spPr>
            <a:xfrm>
              <a:off x="7250047" y="2640244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Mail</a:t>
              </a:r>
            </a:p>
          </p:txBody>
        </p:sp>
        <p:pic>
          <p:nvPicPr>
            <p:cNvPr id="78" name="Picture 130">
              <a:extLst>
                <a:ext uri="{FF2B5EF4-FFF2-40B4-BE49-F238E27FC236}">
                  <a16:creationId xmlns:a16="http://schemas.microsoft.com/office/drawing/2014/main" id="{DE4D0563-4D46-4307-BE9F-137BC3E2A270}"/>
                </a:ext>
              </a:extLst>
            </p:cNvPr>
            <p:cNvPicPr>
              <a:picLocks noChangeAspect="1"/>
            </p:cNvPicPr>
            <p:nvPr>
              <p:custDataLst>
                <p:tags r:id="rId88"/>
              </p:custDataLst>
            </p:nvPr>
          </p:nvPicPr>
          <p:blipFill>
            <a:blip r:embed="rId48"/>
            <a:stretch>
              <a:fillRect/>
            </a:stretch>
          </p:blipFill>
          <p:spPr>
            <a:xfrm>
              <a:off x="7303061" y="2426488"/>
              <a:ext cx="266190" cy="251801"/>
            </a:xfrm>
            <a:prstGeom prst="rect">
              <a:avLst/>
            </a:prstGeom>
          </p:spPr>
        </p:pic>
      </p:grpSp>
      <p:cxnSp>
        <p:nvCxnSpPr>
          <p:cNvPr id="79" name="Straight Arrow Connector 131">
            <a:extLst>
              <a:ext uri="{FF2B5EF4-FFF2-40B4-BE49-F238E27FC236}">
                <a16:creationId xmlns:a16="http://schemas.microsoft.com/office/drawing/2014/main" id="{D390B995-66EC-4CCF-BC8E-36FF5064EB34}"/>
              </a:ext>
            </a:extLst>
          </p:cNvPr>
          <p:cNvCxnSpPr>
            <a:stCxn id="16" idx="3"/>
          </p:cNvCxnSpPr>
          <p:nvPr>
            <p:custDataLst>
              <p:tags r:id="rId89"/>
            </p:custDataLst>
          </p:nvPr>
        </p:nvCxnSpPr>
        <p:spPr>
          <a:xfrm>
            <a:off x="7419875" y="5245740"/>
            <a:ext cx="404918" cy="2661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133">
            <a:extLst>
              <a:ext uri="{FF2B5EF4-FFF2-40B4-BE49-F238E27FC236}">
                <a16:creationId xmlns:a16="http://schemas.microsoft.com/office/drawing/2014/main" id="{CB107457-2600-40BB-A2D1-BF9C559DAD06}"/>
              </a:ext>
            </a:extLst>
          </p:cNvPr>
          <p:cNvCxnSpPr>
            <a:stCxn id="16" idx="3"/>
          </p:cNvCxnSpPr>
          <p:nvPr>
            <p:custDataLst>
              <p:tags r:id="rId90"/>
            </p:custDataLst>
          </p:nvPr>
        </p:nvCxnSpPr>
        <p:spPr>
          <a:xfrm flipV="1">
            <a:off x="7419875" y="5060457"/>
            <a:ext cx="349919" cy="1852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135">
            <a:extLst>
              <a:ext uri="{FF2B5EF4-FFF2-40B4-BE49-F238E27FC236}">
                <a16:creationId xmlns:a16="http://schemas.microsoft.com/office/drawing/2014/main" id="{1D20B602-8318-44E7-88EB-236D9B0196B2}"/>
              </a:ext>
            </a:extLst>
          </p:cNvPr>
          <p:cNvGrpSpPr/>
          <p:nvPr>
            <p:custDataLst>
              <p:tags r:id="rId91"/>
            </p:custDataLst>
          </p:nvPr>
        </p:nvGrpSpPr>
        <p:grpSpPr>
          <a:xfrm>
            <a:off x="9188602" y="3313695"/>
            <a:ext cx="1098203" cy="461431"/>
            <a:chOff x="4913957" y="5028735"/>
            <a:chExt cx="1302075" cy="569153"/>
          </a:xfrm>
        </p:grpSpPr>
        <p:pic>
          <p:nvPicPr>
            <p:cNvPr id="82" name="Picture 7">
              <a:extLst>
                <a:ext uri="{FF2B5EF4-FFF2-40B4-BE49-F238E27FC236}">
                  <a16:creationId xmlns:a16="http://schemas.microsoft.com/office/drawing/2014/main" id="{FE7F40E2-959D-4631-8EB5-46B78A627B2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92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13957" y="5188246"/>
              <a:ext cx="1302075" cy="409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TextBox 137">
              <a:extLst>
                <a:ext uri="{FF2B5EF4-FFF2-40B4-BE49-F238E27FC236}">
                  <a16:creationId xmlns:a16="http://schemas.microsoft.com/office/drawing/2014/main" id="{A0759F36-6E40-4C7D-9E16-D6FCC03142C0}"/>
                </a:ext>
              </a:extLst>
            </p:cNvPr>
            <p:cNvSpPr txBox="1"/>
            <p:nvPr>
              <p:custDataLst>
                <p:tags r:id="rId93"/>
              </p:custDataLst>
            </p:nvPr>
          </p:nvSpPr>
          <p:spPr>
            <a:xfrm>
              <a:off x="4919817" y="5028735"/>
              <a:ext cx="49885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/>
                <a:t>Punch</a:t>
              </a:r>
            </a:p>
          </p:txBody>
        </p:sp>
      </p:grpSp>
      <p:cxnSp>
        <p:nvCxnSpPr>
          <p:cNvPr id="84" name="Straight Arrow Connector 141">
            <a:extLst>
              <a:ext uri="{FF2B5EF4-FFF2-40B4-BE49-F238E27FC236}">
                <a16:creationId xmlns:a16="http://schemas.microsoft.com/office/drawing/2014/main" id="{E8283CFD-E115-40E0-9064-9215B21DCFE1}"/>
              </a:ext>
            </a:extLst>
          </p:cNvPr>
          <p:cNvCxnSpPr>
            <a:stCxn id="10" idx="3"/>
            <a:endCxn id="49" idx="1"/>
          </p:cNvCxnSpPr>
          <p:nvPr>
            <p:custDataLst>
              <p:tags r:id="rId94"/>
            </p:custDataLst>
          </p:nvPr>
        </p:nvCxnSpPr>
        <p:spPr>
          <a:xfrm>
            <a:off x="8420168" y="3871400"/>
            <a:ext cx="803063" cy="608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144">
            <a:extLst>
              <a:ext uri="{FF2B5EF4-FFF2-40B4-BE49-F238E27FC236}">
                <a16:creationId xmlns:a16="http://schemas.microsoft.com/office/drawing/2014/main" id="{664D225B-3DA0-424B-8451-B6196785CF79}"/>
              </a:ext>
            </a:extLst>
          </p:cNvPr>
          <p:cNvCxnSpPr/>
          <p:nvPr>
            <p:custDataLst>
              <p:tags r:id="rId95"/>
            </p:custDataLst>
          </p:nvPr>
        </p:nvCxnSpPr>
        <p:spPr>
          <a:xfrm>
            <a:off x="7440299" y="6300450"/>
            <a:ext cx="404918" cy="2661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145">
            <a:extLst>
              <a:ext uri="{FF2B5EF4-FFF2-40B4-BE49-F238E27FC236}">
                <a16:creationId xmlns:a16="http://schemas.microsoft.com/office/drawing/2014/main" id="{CD20C451-0C12-40AB-90B0-A794974FA05A}"/>
              </a:ext>
            </a:extLst>
          </p:cNvPr>
          <p:cNvCxnSpPr/>
          <p:nvPr>
            <p:custDataLst>
              <p:tags r:id="rId96"/>
            </p:custDataLst>
          </p:nvPr>
        </p:nvCxnSpPr>
        <p:spPr>
          <a:xfrm flipV="1">
            <a:off x="7440299" y="6115167"/>
            <a:ext cx="349919" cy="1852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7" name="Group 146">
            <a:extLst>
              <a:ext uri="{FF2B5EF4-FFF2-40B4-BE49-F238E27FC236}">
                <a16:creationId xmlns:a16="http://schemas.microsoft.com/office/drawing/2014/main" id="{82E7A785-2FCF-46DF-8DA4-5A3CF4735C84}"/>
              </a:ext>
            </a:extLst>
          </p:cNvPr>
          <p:cNvGrpSpPr/>
          <p:nvPr>
            <p:custDataLst>
              <p:tags r:id="rId97"/>
            </p:custDataLst>
          </p:nvPr>
        </p:nvGrpSpPr>
        <p:grpSpPr>
          <a:xfrm>
            <a:off x="6000097" y="2431272"/>
            <a:ext cx="1070699" cy="430409"/>
            <a:chOff x="6551566" y="2426488"/>
            <a:chExt cx="1070699" cy="430409"/>
          </a:xfrm>
        </p:grpSpPr>
        <p:pic>
          <p:nvPicPr>
            <p:cNvPr id="88" name="Picture 6">
              <a:extLst>
                <a:ext uri="{FF2B5EF4-FFF2-40B4-BE49-F238E27FC236}">
                  <a16:creationId xmlns:a16="http://schemas.microsoft.com/office/drawing/2014/main" id="{47A5D886-A454-4872-BF96-19CA9D650092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98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34668" y="2451787"/>
              <a:ext cx="201205" cy="20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5">
              <a:extLst>
                <a:ext uri="{FF2B5EF4-FFF2-40B4-BE49-F238E27FC236}">
                  <a16:creationId xmlns:a16="http://schemas.microsoft.com/office/drawing/2014/main" id="{A5D7516A-DA63-42D0-A7C6-0E1C72910A87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99"/>
              </p:custDataLst>
            </p:nvPr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834" y="2472454"/>
              <a:ext cx="443823" cy="18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TextBox 149">
              <a:extLst>
                <a:ext uri="{FF2B5EF4-FFF2-40B4-BE49-F238E27FC236}">
                  <a16:creationId xmlns:a16="http://schemas.microsoft.com/office/drawing/2014/main" id="{DF13D109-FD8B-42B6-963B-05050C410848}"/>
                </a:ext>
              </a:extLst>
            </p:cNvPr>
            <p:cNvSpPr txBox="1"/>
            <p:nvPr>
              <p:custDataLst>
                <p:tags r:id="rId100"/>
              </p:custDataLst>
            </p:nvPr>
          </p:nvSpPr>
          <p:spPr>
            <a:xfrm>
              <a:off x="6551566" y="2627495"/>
              <a:ext cx="36740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Doc</a:t>
              </a:r>
            </a:p>
          </p:txBody>
        </p:sp>
        <p:sp>
          <p:nvSpPr>
            <p:cNvPr id="91" name="TextBox 150">
              <a:extLst>
                <a:ext uri="{FF2B5EF4-FFF2-40B4-BE49-F238E27FC236}">
                  <a16:creationId xmlns:a16="http://schemas.microsoft.com/office/drawing/2014/main" id="{E4158787-C4EE-4344-8B54-323A39AFB91C}"/>
                </a:ext>
              </a:extLst>
            </p:cNvPr>
            <p:cNvSpPr txBox="1"/>
            <p:nvPr>
              <p:custDataLst>
                <p:tags r:id="rId101"/>
              </p:custDataLst>
            </p:nvPr>
          </p:nvSpPr>
          <p:spPr>
            <a:xfrm>
              <a:off x="6826669" y="2641453"/>
              <a:ext cx="47160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Action</a:t>
              </a:r>
            </a:p>
          </p:txBody>
        </p: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id="{F50AA15B-6D29-4332-B2CD-DD789949176E}"/>
                </a:ext>
              </a:extLst>
            </p:cNvPr>
            <p:cNvSpPr txBox="1"/>
            <p:nvPr>
              <p:custDataLst>
                <p:tags r:id="rId102"/>
              </p:custDataLst>
            </p:nvPr>
          </p:nvSpPr>
          <p:spPr>
            <a:xfrm>
              <a:off x="7250047" y="2640244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800" b="0"/>
                <a:t>Mail</a:t>
              </a:r>
            </a:p>
          </p:txBody>
        </p:sp>
        <p:pic>
          <p:nvPicPr>
            <p:cNvPr id="93" name="Picture 152">
              <a:extLst>
                <a:ext uri="{FF2B5EF4-FFF2-40B4-BE49-F238E27FC236}">
                  <a16:creationId xmlns:a16="http://schemas.microsoft.com/office/drawing/2014/main" id="{CFD6AE7C-AB15-4695-881B-355F95C5C450}"/>
                </a:ext>
              </a:extLst>
            </p:cNvPr>
            <p:cNvPicPr>
              <a:picLocks noChangeAspect="1"/>
            </p:cNvPicPr>
            <p:nvPr>
              <p:custDataLst>
                <p:tags r:id="rId103"/>
              </p:custDataLst>
            </p:nvPr>
          </p:nvPicPr>
          <p:blipFill>
            <a:blip r:embed="rId48"/>
            <a:stretch>
              <a:fillRect/>
            </a:stretch>
          </p:blipFill>
          <p:spPr>
            <a:xfrm>
              <a:off x="7303061" y="2426488"/>
              <a:ext cx="266190" cy="251801"/>
            </a:xfrm>
            <a:prstGeom prst="rect">
              <a:avLst/>
            </a:prstGeom>
          </p:spPr>
        </p:pic>
      </p:grpSp>
      <p:sp>
        <p:nvSpPr>
          <p:cNvPr id="99" name="TekstSylinder 98">
            <a:extLst>
              <a:ext uri="{FF2B5EF4-FFF2-40B4-BE49-F238E27FC236}">
                <a16:creationId xmlns:a16="http://schemas.microsoft.com/office/drawing/2014/main" id="{80D9277F-AB37-C7EA-57DA-C7353AB105B8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1802037" y="3039311"/>
            <a:ext cx="3384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err="1"/>
              <a:t>Request for quotation to suppliers</a:t>
            </a:r>
            <a:endParaRPr lang="nb-NO"/>
          </a:p>
        </p:txBody>
      </p:sp>
      <p:sp>
        <p:nvSpPr>
          <p:cNvPr id="100" name="TekstSylinder 99">
            <a:extLst>
              <a:ext uri="{FF2B5EF4-FFF2-40B4-BE49-F238E27FC236}">
                <a16:creationId xmlns:a16="http://schemas.microsoft.com/office/drawing/2014/main" id="{4B4DDEA4-756C-B610-236D-BBDCFA709615}"/>
              </a:ext>
            </a:extLst>
          </p:cNvPr>
          <p:cNvSpPr txBox="1"/>
          <p:nvPr>
            <p:custDataLst>
              <p:tags r:id="rId105"/>
            </p:custDataLst>
          </p:nvPr>
        </p:nvSpPr>
        <p:spPr>
          <a:xfrm>
            <a:off x="2307086" y="3560491"/>
            <a:ext cx="286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err="1"/>
              <a:t>Purchase Orders to suppliers</a:t>
            </a:r>
            <a:endParaRPr lang="nb-NO"/>
          </a:p>
        </p:txBody>
      </p:sp>
      <p:sp>
        <p:nvSpPr>
          <p:cNvPr id="101" name="TekstSylinder 100">
            <a:extLst>
              <a:ext uri="{FF2B5EF4-FFF2-40B4-BE49-F238E27FC236}">
                <a16:creationId xmlns:a16="http://schemas.microsoft.com/office/drawing/2014/main" id="{9F73CD3D-A5CC-2E10-9A65-A6B570349AC9}"/>
              </a:ext>
            </a:extLst>
          </p:cNvPr>
          <p:cNvSpPr txBox="1"/>
          <p:nvPr>
            <p:custDataLst>
              <p:tags r:id="rId106"/>
            </p:custDataLst>
          </p:nvPr>
        </p:nvSpPr>
        <p:spPr>
          <a:xfrm>
            <a:off x="1361552" y="4328498"/>
            <a:ext cx="385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err="1"/>
              <a:t>Change management (variation orders)</a:t>
            </a:r>
          </a:p>
        </p:txBody>
      </p:sp>
      <p:sp>
        <p:nvSpPr>
          <p:cNvPr id="102" name="TekstSylinder 101">
            <a:extLst>
              <a:ext uri="{FF2B5EF4-FFF2-40B4-BE49-F238E27FC236}">
                <a16:creationId xmlns:a16="http://schemas.microsoft.com/office/drawing/2014/main" id="{E6E9D950-63F7-0099-7585-71B5A8F99344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2346532" y="5060457"/>
            <a:ext cx="289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err="1"/>
              <a:t>Work Packages with Punches</a:t>
            </a:r>
          </a:p>
        </p:txBody>
      </p:sp>
      <p:sp>
        <p:nvSpPr>
          <p:cNvPr id="103" name="TekstSylinder 102">
            <a:extLst>
              <a:ext uri="{FF2B5EF4-FFF2-40B4-BE49-F238E27FC236}">
                <a16:creationId xmlns:a16="http://schemas.microsoft.com/office/drawing/2014/main" id="{6897F387-6548-8221-F60E-06EEA544E39C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1397189" y="5861787"/>
            <a:ext cx="3819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err="1"/>
              <a:t>Commissioning Packages with Punches</a:t>
            </a:r>
          </a:p>
        </p:txBody>
      </p:sp>
    </p:spTree>
    <p:extLst>
      <p:ext uri="{BB962C8B-B14F-4D97-AF65-F5344CB8AC3E}">
        <p14:creationId val="4239576989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6C8EE49F-59D7-ABAA-1DB7-33F8B645B11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2281872264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7E9936C-05BB-3734-642E-D5F2790E810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421296379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B4CF50-0C16-4635-A6FB-08D87A77D18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Action Module</a:t>
            </a:r>
            <a:br>
              <a:rPr lang="en-US"/>
            </a:br>
            <a:r>
              <a:rPr lang="en-US"/>
              <a:t>Delivery Project Example (internal demo server)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CE956-6D76-4F26-8344-865D4A2F387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</p:spTree>
    <p:extLst>
      <p:ext uri="{BB962C8B-B14F-4D97-AF65-F5344CB8AC3E}">
        <p14:creationId val="2981084085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28" name="Group 26">
            <a:extLst>
              <a:ext uri="{FF2B5EF4-FFF2-40B4-BE49-F238E27FC236}">
                <a16:creationId xmlns:a16="http://schemas.microsoft.com/office/drawing/2014/main" id="{6D903840-8631-CF76-06A0-DD5443ED3A88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487707" y="5319716"/>
            <a:ext cx="2619332" cy="1400315"/>
            <a:chOff x="903570" y="1981866"/>
            <a:chExt cx="1653540" cy="1651436"/>
          </a:xfrm>
        </p:grpSpPr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7B7B64E2-C67C-B276-F9A6-31698D4182A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9A8DE4A2-B37C-B929-0D26-8B92282CE07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Task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grpSp>
        <p:nvGrpSpPr>
          <p:cNvPr id="23" name="Group 26">
            <a:extLst>
              <a:ext uri="{FF2B5EF4-FFF2-40B4-BE49-F238E27FC236}">
                <a16:creationId xmlns:a16="http://schemas.microsoft.com/office/drawing/2014/main" id="{800D8755-BEF3-C104-442E-CB8326E9C671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6549494" y="3290656"/>
            <a:ext cx="3908809" cy="1400315"/>
            <a:chOff x="903570" y="1981866"/>
            <a:chExt cx="1653540" cy="1651436"/>
          </a:xfrm>
        </p:grpSpPr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FBC76975-28F4-B5AB-9C95-A961A371B46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13527E43-94D1-C40D-C925-2C1CF05421CB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Commissioning Package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8765648D-0521-EA92-6BE0-FC85387CE3A6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nb-NO"/>
              <a:t>Delivery project demo example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F088A6E-170B-C1F1-4CF7-71554D3827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6347E4-0739-02C3-D0E2-2683F514A0B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5D321805-491B-426F-9393-262AA53F9216}" type="slidenum">
              <a:rPr lang="en-DK" smtClean="0"/>
              <a:t>35</a:t>
            </a:fld>
            <a:endParaRPr lang="en-DK"/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1FBBF3A1-844A-7EB3-A635-B20701D04CB2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034420" y="1702075"/>
            <a:ext cx="5675847" cy="1400315"/>
            <a:chOff x="903570" y="1981866"/>
            <a:chExt cx="1653540" cy="1651436"/>
          </a:xfrm>
        </p:grpSpPr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571D20F1-81C9-51D5-E4B6-594671F0398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28">
              <a:extLst>
                <a:ext uri="{FF2B5EF4-FFF2-40B4-BE49-F238E27FC236}">
                  <a16:creationId xmlns:a16="http://schemas.microsoft.com/office/drawing/2014/main" id="{94185046-0AE4-3DBB-E950-866BCEDE9B1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Delivery project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pic>
        <p:nvPicPr>
          <p:cNvPr id="7" name="Bilde 6">
            <a:extLst>
              <a:ext uri="{FF2B5EF4-FFF2-40B4-BE49-F238E27FC236}">
                <a16:creationId xmlns:a16="http://schemas.microsoft.com/office/drawing/2014/main" id="{6547431B-BDBE-0F28-CF18-21C870F73652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155000" y="1690688"/>
            <a:ext cx="5484929" cy="1105727"/>
          </a:xfrm>
          <a:prstGeom prst="rect">
            <a:avLst/>
          </a:prstGeom>
        </p:spPr>
      </p:pic>
      <p:grpSp>
        <p:nvGrpSpPr>
          <p:cNvPr id="13" name="Group 26">
            <a:extLst>
              <a:ext uri="{FF2B5EF4-FFF2-40B4-BE49-F238E27FC236}">
                <a16:creationId xmlns:a16="http://schemas.microsoft.com/office/drawing/2014/main" id="{446C8AD1-90DE-A0FE-F97B-941F3EC2792D}"/>
              </a:ext>
            </a:extLst>
          </p:cNvPr>
          <p:cNvGrpSpPr/>
          <p:nvPr>
            <p:custDataLst>
              <p:tags r:id="rId17"/>
            </p:custDataLst>
          </p:nvPr>
        </p:nvGrpSpPr>
        <p:grpSpPr>
          <a:xfrm>
            <a:off x="1839962" y="3300354"/>
            <a:ext cx="4227211" cy="1400315"/>
            <a:chOff x="903570" y="1981866"/>
            <a:chExt cx="1653540" cy="1651436"/>
          </a:xfrm>
        </p:grpSpPr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38724554-3049-D3AE-3A67-4E416615AF0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9BCC0353-F84F-095C-5912-B271B03F09B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Work Package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pic>
        <p:nvPicPr>
          <p:cNvPr id="12" name="Bilde 11">
            <a:extLst>
              <a:ext uri="{FF2B5EF4-FFF2-40B4-BE49-F238E27FC236}">
                <a16:creationId xmlns:a16="http://schemas.microsoft.com/office/drawing/2014/main" id="{5A02F891-0B6A-0AE6-9A3D-6E8325E0131B}"/>
              </a:ext>
            </a:extLst>
          </p:cNvPr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975503" y="3388517"/>
            <a:ext cx="3793679" cy="922450"/>
          </a:xfrm>
          <a:prstGeom prst="rect">
            <a:avLst/>
          </a:prstGeom>
        </p:spPr>
      </p:pic>
      <p:grpSp>
        <p:nvGrpSpPr>
          <p:cNvPr id="18" name="Group 26">
            <a:extLst>
              <a:ext uri="{FF2B5EF4-FFF2-40B4-BE49-F238E27FC236}">
                <a16:creationId xmlns:a16="http://schemas.microsoft.com/office/drawing/2014/main" id="{C06A8140-DA8A-7EFB-A427-31A79BE77833}"/>
              </a:ext>
            </a:extLst>
          </p:cNvPr>
          <p:cNvGrpSpPr/>
          <p:nvPr>
            <p:custDataLst>
              <p:tags r:id="rId22"/>
            </p:custDataLst>
          </p:nvPr>
        </p:nvGrpSpPr>
        <p:grpSpPr>
          <a:xfrm>
            <a:off x="4203000" y="4874474"/>
            <a:ext cx="2748427" cy="1400315"/>
            <a:chOff x="903570" y="1981866"/>
            <a:chExt cx="1653540" cy="1651436"/>
          </a:xfrm>
        </p:grpSpPr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0D344D3E-3634-584E-FED8-10B04CC60EF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903570" y="1981866"/>
              <a:ext cx="1653540" cy="1651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45D16341-583B-4158-B46A-BB7F6253731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903570" y="3149993"/>
              <a:ext cx="1653540" cy="48330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1600">
                  <a:solidFill>
                    <a:srgbClr val="15212C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Punch</a:t>
              </a:r>
              <a:endParaRPr lang="en-US" sz="1600">
                <a:solidFill>
                  <a:srgbClr val="15212C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endParaRPr>
            </a:p>
          </p:txBody>
        </p:sp>
      </p:grpSp>
      <p:pic>
        <p:nvPicPr>
          <p:cNvPr id="17" name="Bilde 16">
            <a:extLst>
              <a:ext uri="{FF2B5EF4-FFF2-40B4-BE49-F238E27FC236}">
                <a16:creationId xmlns:a16="http://schemas.microsoft.com/office/drawing/2014/main" id="{BE98CBB1-32CD-A088-0750-EB6458073340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4203000" y="5009570"/>
            <a:ext cx="2627941" cy="949557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CF7EFE8D-2B35-7266-F802-5994E2C50EAF}"/>
              </a:ext>
            </a:extLst>
          </p:cNvPr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6710267" y="3304532"/>
            <a:ext cx="3655430" cy="100159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2EED149E-8578-4C06-27EC-44CC39AC90DA}"/>
              </a:ext>
            </a:extLst>
          </p:cNvPr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7594359" y="5375658"/>
            <a:ext cx="2366764" cy="1001765"/>
          </a:xfrm>
          <a:prstGeom prst="rect">
            <a:avLst/>
          </a:prstGeom>
        </p:spPr>
      </p:pic>
    </p:spTree>
    <p:extLst>
      <p:ext uri="{BB962C8B-B14F-4D97-AF65-F5344CB8AC3E}">
        <p14:creationId val="2232201558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65648D-0521-EA92-6BE0-FC85387CE3A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b-NO"/>
              <a:t>Delivery project demo example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D43A88-A110-C886-3F58-A0E0BD0DACFD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F088A6E-170B-C1F1-4CF7-71554D3827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C6347E4-0739-02C3-D0E2-2683F514A0BB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5D321805-491B-426F-9393-262AA53F9216}" type="slidenum">
              <a:rPr lang="en-DK" smtClean="0"/>
              <a:t>36</a:t>
            </a:fld>
            <a:endParaRPr lang="en-DK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A3090C3-7AB2-569E-920F-79E8291DF1F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8200" y="1520276"/>
            <a:ext cx="9285061" cy="5113987"/>
          </a:xfrm>
          <a:prstGeom prst="rect">
            <a:avLst/>
          </a:prstGeom>
        </p:spPr>
      </p:pic>
    </p:spTree>
    <p:extLst>
      <p:ext uri="{BB962C8B-B14F-4D97-AF65-F5344CB8AC3E}">
        <p14:creationId val="731644817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32D8E5C1-F8AC-AF49-A5E4-2F92463A3ACF}"/>
            </a:ext>
          </a:extLst>
        </p:cNvPr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3A912F-377C-A37C-1C4B-54E7707453D9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Using the Action Module</a:t>
            </a:r>
            <a:endParaRPr lang="en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5838D-8C70-CB33-E284-1FFE3AA56E3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Digital management starts with PLM</a:t>
            </a:r>
            <a:endParaRPr lang="en-DK"/>
          </a:p>
        </p:txBody>
      </p:sp>
    </p:spTree>
    <p:extLst>
      <p:ext uri="{BB962C8B-B14F-4D97-AF65-F5344CB8AC3E}">
        <p14:creationId val="1805050461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CCE25A-9C85-DE08-180B-E88C858C8792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b-NO"/>
              <a:t>Using Action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6907F3-3777-183F-057A-B3B231AE373E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/>
              <a:t>Create an Action ()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Action Types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Completing an Action (Assigning resources, progressing, completing)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Searching for Actions.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Parameters and Settings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Mandatory fields forward</a:t>
            </a:r>
          </a:p>
          <a:p>
            <a:r>
              <a:rPr lang="en-GB"/>
              <a:t>Access and Permissions</a:t>
            </a:r>
          </a:p>
        </p:txBody>
      </p:sp>
    </p:spTree>
    <p:extLst>
      <p:ext uri="{BB962C8B-B14F-4D97-AF65-F5344CB8AC3E}">
        <p14:creationId val="110187502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08C853C4-0586-B3D9-3550-38C369AD41D2}"/>
            </a:ext>
          </a:extLst>
        </p:cNvPr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8112B0-F6AE-D9D3-6278-2032791BD2E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/>
              <a:t>Create an Action</a:t>
            </a:r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DE7C2CB-F945-F035-DBFE-6F977EDF3BDF}"/>
              </a:ext>
            </a:extLst>
          </p:cNvPr>
          <p:cNvPicPr>
            <a:picLocks noGrp="1" noChangeAspect="1"/>
          </p:cNvPicPr>
          <p:nvPr>
            <p:ph sz="half"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5191" y="1605476"/>
            <a:ext cx="5181600" cy="2167705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7ECEF8C-F95A-9147-06AE-2F549799C8E4}"/>
              </a:ext>
            </a:extLst>
          </p:cNvPr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GB"/>
              <a:t>Create new Action in menu</a:t>
            </a:r>
          </a:p>
          <a:p>
            <a:r>
              <a:rPr lang="en-GB"/>
              <a:t>Fill inn Type, Workspace and Description</a:t>
            </a:r>
          </a:p>
          <a:p>
            <a:r>
              <a:rPr lang="en-GB"/>
              <a:t>Click the Create button</a:t>
            </a:r>
            <a:br>
              <a:rPr lang="en-GB"/>
            </a:br>
            <a:endParaRPr lang="en-GB"/>
          </a:p>
          <a:p>
            <a:r>
              <a:rPr lang="en-GB"/>
              <a:t>Alternatively, add sub-Actions where available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F5CDED-FABB-AD89-A9B2-ADCA5B3E8C0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5191" y="5198340"/>
            <a:ext cx="6154295" cy="785017"/>
          </a:xfrm>
          <a:prstGeom prst="rect">
            <a:avLst/>
          </a:prstGeom>
        </p:spPr>
      </p:pic>
    </p:spTree>
    <p:extLst>
      <p:ext uri="{BB962C8B-B14F-4D97-AF65-F5344CB8AC3E}">
        <p14:creationId val="194370748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CF1D51-CBCD-DDD4-48DC-DD17D069E777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b-NO"/>
              <a:t>Behavior overview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82DDF5F-2691-45B5-8EF1-4903F27B25C6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400">
                <a:solidFill>
                  <a:schemeClr val="bg1"/>
                </a:solidFill>
                <a:latin typeface="Lato Bold" panose="020f0802020204030203" pitchFamily="34" charset="0"/>
              </a:rPr>
              <a:t>OVERVIEW</a:t>
            </a:r>
            <a:endParaRPr lang="en-US" sz="4400">
              <a:solidFill>
                <a:schemeClr val="bg1"/>
              </a:solidFill>
              <a:latin typeface="Lato Bold" panose="020f0802020204030203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348EE-37F4-456B-85CC-7D5349BAE18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B818B00-E786-4C5E-A71D-5B6EC5D09C0F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Plassholder for innhold 11">
            <a:extLst>
              <a:ext uri="{FF2B5EF4-FFF2-40B4-BE49-F238E27FC236}">
                <a16:creationId xmlns:a16="http://schemas.microsoft.com/office/drawing/2014/main" id="{9314DC9C-5500-4C28-9B3F-95D27A5B6963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838200" y="1401913"/>
          <a:ext cx="10155196" cy="40792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5931726">
                  <a:extLst>
                    <a:ext uri="{9D8B030D-6E8A-4147-A177-3AD203B41FA5}">
                      <a16:colId xmlns:a16="http://schemas.microsoft.com/office/drawing/2014/main" val="1056747790"/>
                    </a:ext>
                  </a:extLst>
                </a:gridCol>
                <a:gridCol w="2143693">
                  <a:extLst>
                    <a:ext uri="{9D8B030D-6E8A-4147-A177-3AD203B41FA5}">
                      <a16:colId xmlns:a16="http://schemas.microsoft.com/office/drawing/2014/main" val="2195435394"/>
                    </a:ext>
                  </a:extLst>
                </a:gridCol>
                <a:gridCol w="2079777">
                  <a:extLst>
                    <a:ext uri="{9D8B030D-6E8A-4147-A177-3AD203B41FA5}">
                      <a16:colId xmlns:a16="http://schemas.microsoft.com/office/drawing/2014/main" val="820043924"/>
                    </a:ext>
                  </a:extLst>
                </a:gridCol>
              </a:tblGrid>
              <a:tr h="370840">
                <a:tc>
                  <a:txBody>
                    <a:bodyPr vert="horz" wrap="square"/>
                    <a:lstStyle/>
                    <a:p>
                      <a:endParaRPr lang="en-GB">
                        <a:latin typeface="+mj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b="1">
                          <a:solidFill>
                            <a:srgbClr val="3B3A3A"/>
                          </a:solidFill>
                          <a:latin typeface="+mj-lt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Documents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b="1">
                          <a:solidFill>
                            <a:srgbClr val="3B3A3A"/>
                          </a:solidFill>
                          <a:latin typeface="+mj-lt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495179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GB" b="1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Revisions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b="0">
                          <a:solidFill>
                            <a:srgbClr val="00B050"/>
                          </a:solidFill>
                          <a:latin typeface="+mj-lt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45548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GB" b="1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Reviewers/Approvers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b="0">
                          <a:solidFill>
                            <a:srgbClr val="00B050"/>
                          </a:solidFill>
                          <a:latin typeface="+mj-lt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X</a:t>
                      </a:r>
                      <a:endParaRPr lang="en-GB">
                        <a:latin typeface="+mj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725536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GB" b="1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Manager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b="0">
                          <a:solidFill>
                            <a:srgbClr val="00B050"/>
                          </a:solidFill>
                          <a:latin typeface="+mj-lt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X</a:t>
                      </a:r>
                      <a:endParaRPr lang="en-GB">
                        <a:latin typeface="+mj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790306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GB" b="1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Sequence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b="0">
                          <a:solidFill>
                            <a:srgbClr val="00B050"/>
                          </a:solidFill>
                          <a:latin typeface="+mj-lt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X</a:t>
                      </a:r>
                      <a:endParaRPr lang="en-GB">
                        <a:latin typeface="+mj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46148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GB" b="1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Deadlines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i="1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- (schema)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b="0">
                          <a:solidFill>
                            <a:srgbClr val="00B050"/>
                          </a:solidFill>
                          <a:latin typeface="+mj-lt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X</a:t>
                      </a:r>
                      <a:endParaRPr lang="en-GB">
                        <a:latin typeface="+mj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347983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GB" b="1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Resources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b="0">
                          <a:solidFill>
                            <a:srgbClr val="00B050"/>
                          </a:solidFill>
                          <a:latin typeface="+mj-lt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X</a:t>
                      </a:r>
                      <a:endParaRPr lang="en-GB">
                        <a:latin typeface="+mj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480515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GB" b="1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Process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i="1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- (review/appr.)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b="0">
                          <a:solidFill>
                            <a:srgbClr val="00B050"/>
                          </a:solidFill>
                          <a:latin typeface="+mj-lt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X</a:t>
                      </a:r>
                      <a:endParaRPr lang="en-GB">
                        <a:latin typeface="+mj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90591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GB" b="1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Can implement procedures (SOP’s)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b="0">
                          <a:solidFill>
                            <a:srgbClr val="00B050"/>
                          </a:solidFill>
                          <a:latin typeface="+mj-lt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X</a:t>
                      </a:r>
                      <a:endParaRPr lang="en-GB">
                        <a:latin typeface="+mj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07376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GB" b="1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Requires document file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b="0">
                          <a:solidFill>
                            <a:srgbClr val="00B050"/>
                          </a:solidFill>
                          <a:latin typeface="+mj-lt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X</a:t>
                      </a:r>
                      <a:endParaRPr lang="en-GB">
                        <a:latin typeface="+mj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255074"/>
                  </a:ext>
                </a:extLst>
              </a:tr>
              <a:tr h="370840">
                <a:tc>
                  <a:txBody>
                    <a:bodyPr vert="horz" wrap="square"/>
                    <a:lstStyle/>
                    <a:p>
                      <a:r>
                        <a:rPr lang="en-GB" b="1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Enforce document/records production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>
                          <a:latin typeface="+mj-lt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GB" b="0">
                          <a:solidFill>
                            <a:srgbClr val="00B050"/>
                          </a:solidFill>
                          <a:latin typeface="+mj-lt"/>
                          <a:ea typeface="Lato Bold" panose="020f0502020204030203" pitchFamily="34" charset="0"/>
                          <a:cs typeface="Lato Bold" panose="020f0502020204030203" pitchFamily="34" charset="0"/>
                        </a:rPr>
                        <a:t>X</a:t>
                      </a:r>
                      <a:endParaRPr lang="en-GB">
                        <a:latin typeface="+mj-lt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258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val="2858985120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B0A361D5-3D62-F89E-19C3-018652606600}"/>
            </a:ext>
          </a:extLst>
        </p:cNvPr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6996F8-F765-516D-E567-B3BDF1525EB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/>
              <a:t>Action Types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76395B3-A7D7-BE44-BBE6-BB26FCCC5D0E}"/>
              </a:ext>
            </a:extLst>
          </p:cNvPr>
          <p:cNvPicPr>
            <a:picLocks noGrp="1" noChangeAspect="1"/>
          </p:cNvPicPr>
          <p:nvPr>
            <p:ph sz="half"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72200" y="4513468"/>
            <a:ext cx="5181600" cy="2231888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109A91E-1A2A-57EB-03AB-FA6310139571}"/>
              </a:ext>
            </a:extLst>
          </p:cNvPr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GB"/>
              <a:t>List of types in the same way as for documents or parts</a:t>
            </a:r>
          </a:p>
          <a:p>
            <a:r>
              <a:rPr lang="en-GB"/>
              <a:t>Similar functionality as for other item types</a:t>
            </a:r>
          </a:p>
          <a:p>
            <a:r>
              <a:rPr lang="en-GB"/>
              <a:t>Content of Action coded in XML schema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E51BB95-A1A1-F5BD-3FF6-5FFA3E200AD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8200" y="1557987"/>
            <a:ext cx="4780829" cy="5107856"/>
          </a:xfrm>
          <a:prstGeom prst="rect">
            <a:avLst/>
          </a:prstGeom>
        </p:spPr>
      </p:pic>
    </p:spTree>
    <p:extLst>
      <p:ext uri="{BB962C8B-B14F-4D97-AF65-F5344CB8AC3E}">
        <p14:creationId val="296065660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62D07ED8-289A-8B7B-2BCF-734FF5EBBC46}"/>
            </a:ext>
          </a:extLst>
        </p:cNvPr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699B1D-FFB3-6F76-AE6A-4DCB80743D5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/>
              <a:t>Completing an Action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7FE975-1BCF-16A6-0FEB-A73180EB343B}"/>
              </a:ext>
            </a:extLst>
          </p:cNvPr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838200" y="1994453"/>
            <a:ext cx="7477539" cy="41825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/>
              <a:t>Fill in info requested when the action opens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Initial page may have header info in additional step info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When Completing the step, progress by one of:</a:t>
            </a:r>
          </a:p>
          <a:p>
            <a:pPr lvl="1"/>
            <a:r>
              <a:rPr lang="en-GB"/>
              <a:t>Click the Step to &lt;Next step&gt;</a:t>
            </a:r>
          </a:p>
          <a:p>
            <a:pPr lvl="1"/>
            <a:r>
              <a:rPr lang="en-GB"/>
              <a:t>Click the step in the graphical representation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/>
              <a:t>When complete, do click Close</a:t>
            </a:r>
          </a:p>
          <a:p>
            <a:pPr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E19B2BE-9956-CBDB-1CF0-FD871E6F34E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80582" y="249359"/>
            <a:ext cx="5131904" cy="155709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F975AA14-501A-8C4D-CDA9-A08DBB21B01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546534" y="2342635"/>
            <a:ext cx="2451651" cy="1247331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ACCF1C4F-BC40-4579-9ECE-A0A2B6843C8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524735" y="4502273"/>
            <a:ext cx="3473450" cy="1098550"/>
          </a:xfrm>
          <a:prstGeom prst="rect">
            <a:avLst/>
          </a:prstGeom>
        </p:spPr>
      </p:pic>
    </p:spTree>
    <p:extLst>
      <p:ext uri="{BB962C8B-B14F-4D97-AF65-F5344CB8AC3E}">
        <p14:creationId val="257166303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0CD8AAAD-6568-347F-5823-9F8CEBD65DE3}"/>
            </a:ext>
          </a:extLst>
        </p:cNvPr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4A5FBF-A098-748D-6E45-90221A72779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/>
              <a:t>Searching for Actions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EDFFBB9-8F71-2DCE-4C0C-5F191D5BFCBF}"/>
              </a:ext>
            </a:extLst>
          </p:cNvPr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/>
              <a:t>Search works in the same manner as for Documents with some extensions</a:t>
            </a:r>
          </a:p>
          <a:p>
            <a:r>
              <a:rPr lang="en-GB"/>
              <a:t>Under options the search may be limited to</a:t>
            </a:r>
          </a:p>
          <a:p>
            <a:pPr lvl="1"/>
            <a:r>
              <a:rPr lang="en-GB"/>
              <a:t>Who is engaged in the action</a:t>
            </a:r>
          </a:p>
          <a:p>
            <a:pPr lvl="1"/>
            <a:r>
              <a:rPr lang="en-GB"/>
              <a:t>Time window for the actions, here shown open now and forward</a:t>
            </a:r>
          </a:p>
          <a:p>
            <a:r>
              <a:rPr lang="en-GB"/>
              <a:t>phases are listed with generic names</a:t>
            </a:r>
          </a:p>
          <a:p>
            <a:r>
              <a:rPr lang="en-GB"/>
              <a:t>To present specific phase names, use the Item type definition =&lt;subtype&gt;, in this case =task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D2C3DB5-F3EC-234F-21CF-E482B7F37282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72200" y="3156025"/>
            <a:ext cx="6045184" cy="1972288"/>
          </a:xfrm>
          <a:prstGeom prst="rect">
            <a:avLst/>
          </a:prstGeom>
        </p:spPr>
      </p:pic>
    </p:spTree>
    <p:extLst>
      <p:ext uri="{BB962C8B-B14F-4D97-AF65-F5344CB8AC3E}">
        <p14:creationId val="2492119456"/>
      </p:ext>
    </p:extLst>
  </p:cSld>
  <p:clrMapOvr>
    <a:masterClrMapping/>
  </p:clrMapOvr>
  <p:transition/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4ABAD38D-50B9-6942-4C85-F2B53926FD70}"/>
            </a:ext>
          </a:extLst>
        </p:cNvPr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6D73A2-45C0-4E69-ADDA-4B584235C5FC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/>
              <a:t>Parameters and Settings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37C4F31-159A-9D61-29AC-7ACCDC2AC290}"/>
              </a:ext>
            </a:extLst>
          </p:cNvPr>
          <p:cNvPicPr>
            <a:picLocks noGrp="1" noChangeAspect="1"/>
          </p:cNvPicPr>
          <p:nvPr>
            <p:ph sz="half"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201" y="1727006"/>
            <a:ext cx="3433168" cy="1604480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402995B-06ED-91C1-4676-271722862F04}"/>
              </a:ext>
            </a:extLst>
          </p:cNvPr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Many of the parameters and settings from Doc applies</a:t>
            </a:r>
          </a:p>
          <a:p>
            <a:r>
              <a:rPr lang="en-GB"/>
              <a:t>The squares represent activities. Its date indicates when it was entered.</a:t>
            </a:r>
          </a:p>
          <a:p>
            <a:r>
              <a:rPr lang="en-GB"/>
              <a:t>Diamonds are milestones and user may define a date. Otherwise, it will be recorded when first visited.</a:t>
            </a:r>
          </a:p>
          <a:p>
            <a:r>
              <a:rPr lang="en-GB"/>
              <a:t>Other standard items may be defined in the header.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2F15DFC-DC52-260E-D9B2-3080565A705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rcRect t="8619"/>
          <a:stretch>
            <a:fillRect/>
          </a:stretch>
        </p:blipFill>
        <p:spPr>
          <a:xfrm>
            <a:off x="838200" y="3526515"/>
            <a:ext cx="3426786" cy="2542210"/>
          </a:xfrm>
          <a:prstGeom prst="rect">
            <a:avLst/>
          </a:prstGeom>
        </p:spPr>
      </p:pic>
    </p:spTree>
    <p:extLst>
      <p:ext uri="{BB962C8B-B14F-4D97-AF65-F5344CB8AC3E}">
        <p14:creationId val="1679759943"/>
      </p:ext>
    </p:extLst>
  </p:cSld>
  <p:clrMapOvr>
    <a:masterClrMapping/>
  </p:clrMapOvr>
  <p:transition/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517B7D48-8A71-CA3F-C4BD-2517FC203BFC}"/>
            </a:ext>
          </a:extLst>
        </p:cNvPr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950C54-4A21-004F-2E60-67F980AFCCA1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/>
              <a:t>Mandatory fields forward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A3618E5-11C7-FAA9-55DF-1DDFBD6DB31F}"/>
              </a:ext>
            </a:extLst>
          </p:cNvPr>
          <p:cNvPicPr>
            <a:picLocks noGrp="1" noChangeAspect="1"/>
          </p:cNvPicPr>
          <p:nvPr>
            <p:ph sz="half" idx="1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55700" y="2464594"/>
            <a:ext cx="2980337" cy="2014641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1CE90868-56DD-ACBB-4436-DBAB30FC2105}"/>
              </a:ext>
            </a:extLst>
          </p:cNvPr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GB"/>
              <a:t>Mandatory fields are marked with the red asterix </a:t>
            </a:r>
            <a:r>
              <a:rPr lang="en-GB">
                <a:solidFill>
                  <a:srgbClr val="FF0000"/>
                </a:solidFill>
              </a:rPr>
              <a:t>*</a:t>
            </a:r>
          </a:p>
          <a:p>
            <a:r>
              <a:rPr lang="en-GB"/>
              <a:t>You may not close the action if there are any blank mandatory fields in current or any previous steps</a:t>
            </a:r>
          </a:p>
          <a:p>
            <a:r>
              <a:rPr lang="en-GB"/>
              <a:t>Workaround: Move back to latest step before first mandatory field and then close.</a:t>
            </a:r>
          </a:p>
        </p:txBody>
      </p:sp>
    </p:spTree>
    <p:extLst>
      <p:ext uri="{BB962C8B-B14F-4D97-AF65-F5344CB8AC3E}">
        <p14:creationId val="873510704"/>
      </p:ext>
    </p:extLst>
  </p:cSld>
  <p:clrMapOvr>
    <a:masterClrMapping/>
  </p:clrMapOvr>
  <p:transition/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6778C342-4630-2399-1BC4-95FC9B67FFCD}"/>
            </a:ext>
          </a:extLst>
        </p:cNvPr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080DDC-16EB-AD2A-30F6-9214E34A1EF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/>
              <a:t>Access and Permissions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3B74DD9-9B09-D4E6-D7C1-8B1F5DDCE2F5}"/>
              </a:ext>
            </a:extLst>
          </p:cNvPr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/>
              <a:t>Action access managed under Base types</a:t>
            </a:r>
          </a:p>
          <a:p>
            <a:r>
              <a:rPr lang="en-GB"/>
              <a:t>Subtype access managed in the same way as for Docs</a:t>
            </a:r>
          </a:p>
          <a:p>
            <a:r>
              <a:rPr lang="en-GB"/>
              <a:t>Data access managed through workspace</a:t>
            </a:r>
          </a:p>
          <a:p>
            <a:endParaRPr lang="en-GB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46D4EE2-A717-2D54-CC4A-86091B3111DA}"/>
              </a:ext>
            </a:extLst>
          </p:cNvPr>
          <p:cNvPicPr>
            <a:picLocks noGrp="1" noChangeAspect="1"/>
          </p:cNvPicPr>
          <p:nvPr>
            <p:ph sz="half" idx="2"/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749115" y="2102591"/>
            <a:ext cx="2991013" cy="4755409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3B5B38C-CE71-49E6-4382-7476C586F37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734333" y="4183725"/>
            <a:ext cx="4424929" cy="2674275"/>
          </a:xfrm>
          <a:prstGeom prst="rect">
            <a:avLst/>
          </a:prstGeom>
        </p:spPr>
      </p:pic>
    </p:spTree>
    <p:extLst>
      <p:ext uri="{BB962C8B-B14F-4D97-AF65-F5344CB8AC3E}">
        <p14:creationId val="3589235994"/>
      </p:ext>
    </p:extLst>
  </p:cSld>
  <p:clrMapOvr>
    <a:masterClrMapping/>
  </p:clrMapOvr>
  <p:transition/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A4E49E-FF43-4B56-862C-CFDB38748DD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/>
              <a:t>ONE</a:t>
            </a:r>
            <a:br>
              <a:rPr lang="en-US"/>
            </a:br>
            <a:r>
              <a:rPr lang="en-US"/>
              <a:t>SIZE</a:t>
            </a:r>
            <a:br>
              <a:rPr lang="en-US"/>
            </a:br>
            <a:r>
              <a:rPr lang="en-US"/>
              <a:t>NEVER</a:t>
            </a:r>
            <a:br>
              <a:rPr lang="en-US"/>
            </a:br>
            <a:r>
              <a:rPr lang="en-US"/>
              <a:t>FITS</a:t>
            </a:r>
            <a:br>
              <a:rPr lang="en-US"/>
            </a:br>
            <a:r>
              <a:rPr lang="en-US"/>
              <a:t>ALL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19929-9308-4D38-AF00-92D72E74D74E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4"/>
            </p:custDataLst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fld id="{5D321805-491B-426F-9393-262AA53F9216}" type="slidenum">
              <a:rPr lang="en-DK" smtClean="0"/>
              <a:t>46</a:t>
            </a:fld>
            <a:endParaRPr lang="en-DK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00A865-8F9B-45B1-BDF9-17DAEFE9D23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52912" y="2338799"/>
            <a:ext cx="3571875" cy="914400"/>
          </a:xfrm>
          <a:prstGeom prst="rect">
            <a:avLst/>
          </a:prstGeom>
        </p:spPr>
      </p:pic>
    </p:spTree>
    <p:extLst>
      <p:ext uri="{BB962C8B-B14F-4D97-AF65-F5344CB8AC3E}">
        <p14:creationId val="260691542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650901F5-B037-4F6C-A088-153319A774EF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da-DK"/>
              <a:t>LINEAR SEQUENCE FOR ANY PROCESS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9CB9CA-0EEA-4E6E-8AA6-AEA8882B1D0C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B818B00-E786-4C5E-A71D-5B6EC5D09C0F}" type="slidenum">
              <a:rPr lang="en-US" smtClean="0"/>
              <a:t>5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D4F2826-6A59-4B8D-A0F1-357A8385D9D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818B00-E786-4C5E-A71D-5B6EC5D09C0F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35509C-FA6E-40AE-8B0B-30D328AD0BB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700007" y="2138045"/>
            <a:ext cx="10816489" cy="3065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8088B6-69E3-456E-9A5B-AEBC754D93C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42672" y="2216048"/>
            <a:ext cx="7250161" cy="1475811"/>
          </a:xfrm>
          <a:prstGeom prst="rect">
            <a:avLst/>
          </a:prstGeom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F3C6EDFF-5E1B-B96B-8694-C98D4B8C7C25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700007" y="2138046"/>
            <a:ext cx="2468880" cy="2246334"/>
            <a:chOff x="700007" y="2138046"/>
            <a:chExt cx="2468880" cy="224633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B063B1-CC91-4AF9-986A-F85D22F69F8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00007" y="2138046"/>
              <a:ext cx="2468880" cy="2246334"/>
            </a:xfrm>
            <a:prstGeom prst="rect">
              <a:avLst/>
            </a:prstGeom>
            <a:solidFill>
              <a:srgbClr val="6B7CA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itle 2">
              <a:extLst>
                <a:ext uri="{FF2B5EF4-FFF2-40B4-BE49-F238E27FC236}">
                  <a16:creationId xmlns:a16="http://schemas.microsoft.com/office/drawing/2014/main" id="{CA606963-05B1-4657-91C0-F95C9DA1D312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700008" y="2598431"/>
              <a:ext cx="2466148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Lato Bold" panose="020f0802020204030203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da-DK" sz="1800">
                  <a:solidFill>
                    <a:schemeClr val="bg1"/>
                  </a:solidFill>
                </a:rPr>
                <a:t>PROCESS</a:t>
              </a:r>
              <a:br>
                <a:rPr lang="da-DK" sz="1800">
                  <a:solidFill>
                    <a:schemeClr val="bg1"/>
                  </a:solidFill>
                </a:rPr>
              </a:br>
              <a:r>
                <a:rPr lang="da-DK" sz="1800">
                  <a:solidFill>
                    <a:schemeClr val="bg1"/>
                  </a:solidFill>
                </a:rPr>
                <a:t>LIFECYCLE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8DD225B-9FA0-4459-9756-1D3B52EED00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700006" y="48447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7095A"/>
              </a:buClr>
            </a:pPr>
            <a:r>
              <a:rPr lang="en-GB">
                <a:solidFill>
                  <a:srgbClr val="3B3A3A"/>
                </a:solidFill>
              </a:rPr>
              <a:t>Follows a </a:t>
            </a:r>
            <a:r>
              <a:rPr lang="en-GB">
                <a:solidFill>
                  <a:srgbClr val="3B3A3A"/>
                </a:solidFill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linear sequence </a:t>
            </a:r>
            <a:r>
              <a:rPr lang="en-GB" i="1">
                <a:solidFill>
                  <a:srgbClr val="3B3A3A"/>
                </a:solidFill>
              </a:rPr>
              <a:t>(Stage Gate Model)</a:t>
            </a:r>
            <a:br>
              <a:rPr lang="en-GB" i="1">
                <a:solidFill>
                  <a:srgbClr val="3B3A3A"/>
                </a:solidFill>
              </a:rPr>
            </a:br>
            <a:endParaRPr lang="en-GB" i="1">
              <a:solidFill>
                <a:srgbClr val="3B3A3A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1BF14CC-722B-FC23-F0D0-801DE2E9341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642672" y="1713143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bg2">
                    <a:lumMod val="75000"/>
                  </a:schemeClr>
                </a:solidFill>
              </a:rPr>
              <a:t>Activity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EB8BD72-EAC2-A30B-71E2-7F069438339C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736917" y="1713143"/>
            <a:ext cx="91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bg2">
                    <a:lumMod val="75000"/>
                  </a:schemeClr>
                </a:solidFill>
              </a:rPr>
              <a:t>Activity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E96291-BF3D-4D7D-9D55-C9818E3D332B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841555" y="1569716"/>
            <a:ext cx="947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Current</a:t>
            </a:r>
            <a:br>
              <a:rPr lang="en-GB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Activity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A893148C-9520-7D2E-55D6-ACE8BD0A305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9883250" y="1717554"/>
            <a:ext cx="910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>
                <a:solidFill>
                  <a:schemeClr val="bg2">
                    <a:lumMod val="75000"/>
                  </a:schemeClr>
                </a:solidFill>
              </a:rPr>
              <a:t>Activity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BD0AA820-8A13-F79D-B281-CEE78738031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594393" y="3870997"/>
            <a:ext cx="116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2">
                    <a:lumMod val="75000"/>
                  </a:schemeClr>
                </a:solidFill>
              </a:rPr>
              <a:t>Milestone</a:t>
            </a: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5D0279FD-EB53-0CCE-4C88-5A284232189E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6688873" y="3870997"/>
            <a:ext cx="116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2">
                    <a:lumMod val="75000"/>
                  </a:schemeClr>
                </a:solidFill>
              </a:rPr>
              <a:t>Milestone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2A42DB56-7C1F-3628-7482-3EF86E3D405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8787466" y="3872563"/>
            <a:ext cx="1163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2">
                    <a:lumMod val="75000"/>
                  </a:schemeClr>
                </a:solidFill>
              </a:rPr>
              <a:t>Milestone</a:t>
            </a:r>
          </a:p>
        </p:txBody>
      </p:sp>
    </p:spTree>
    <p:extLst>
      <p:ext uri="{BB962C8B-B14F-4D97-AF65-F5344CB8AC3E}">
        <p14:creationId val="80269143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18FC165-6335-4E1C-B439-AC59A8F69BF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862">
            <a:off x="7868726" y="739839"/>
            <a:ext cx="6970149" cy="531275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848EBF-6CFF-46C8-A3F1-60780EFE4AC6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838200" y="1825625"/>
            <a:ext cx="691515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800"/>
              <a:t>Define steps and gates according to procedure</a:t>
            </a:r>
          </a:p>
          <a:p>
            <a:pPr>
              <a:lnSpc>
                <a:spcPct val="100000"/>
              </a:lnSpc>
            </a:pPr>
            <a:r>
              <a:rPr lang="en-GB" sz="1800"/>
              <a:t>Define document suggestions and requirements for each step</a:t>
            </a:r>
          </a:p>
          <a:p>
            <a:pPr>
              <a:lnSpc>
                <a:spcPct val="100000"/>
              </a:lnSpc>
            </a:pPr>
            <a:r>
              <a:rPr lang="en-GB" sz="1800"/>
              <a:t>Acquire metadata for each step</a:t>
            </a:r>
          </a:p>
          <a:p>
            <a:pPr>
              <a:lnSpc>
                <a:spcPct val="100000"/>
              </a:lnSpc>
            </a:pPr>
            <a:r>
              <a:rPr lang="en-GB" sz="1800"/>
              <a:t>Provide guidance and requirements</a:t>
            </a:r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08BE40-5604-4634-8401-2AE3CD7BBEFF}"/>
              </a:ext>
            </a:extLst>
          </p:cNvPr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da-DK"/>
              <a:t>Manage processes</a:t>
            </a:r>
            <a:endParaRPr lang="en-US"/>
          </a:p>
        </p:txBody>
      </p:sp>
      <p:pic>
        <p:nvPicPr>
          <p:cNvPr id="8" name="Bilde 6">
            <a:extLst>
              <a:ext uri="{FF2B5EF4-FFF2-40B4-BE49-F238E27FC236}">
                <a16:creationId xmlns:a16="http://schemas.microsoft.com/office/drawing/2014/main" id="{3DFACF5C-258B-441E-83CF-552A87395A0C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38199" y="3689310"/>
            <a:ext cx="10697067" cy="1151047"/>
          </a:xfrm>
          <a:prstGeom prst="rect">
            <a:avLst/>
          </a:prstGeom>
        </p:spPr>
      </p:pic>
    </p:spTree>
    <p:extLst>
      <p:ext uri="{BB962C8B-B14F-4D97-AF65-F5344CB8AC3E}">
        <p14:creationId val="190014587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2E8B34C1-E4E6-4E1D-9A90-AACD30734E8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C662280-80AB-4F84-87D9-6CD1F948C5B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38200" y="365126"/>
            <a:ext cx="10515600" cy="1189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Lato Bold" panose="020f0802020204030203" pitchFamily="34" charset="0"/>
                <a:ea typeface="+mj-ea"/>
                <a:cs typeface="+mj-cs"/>
              </a:defRPr>
            </a:lvl1pPr>
          </a:lstStyle>
          <a:p>
            <a:r>
              <a:rPr lang="en-GB"/>
              <a:t>Action overview</a:t>
            </a:r>
          </a:p>
        </p:txBody>
      </p:sp>
      <p:pic>
        <p:nvPicPr>
          <p:cNvPr id="8" name="Bilde 4">
            <a:extLst>
              <a:ext uri="{FF2B5EF4-FFF2-40B4-BE49-F238E27FC236}">
                <a16:creationId xmlns:a16="http://schemas.microsoft.com/office/drawing/2014/main" id="{1176D82A-56B5-4662-9723-699E6ED6BBC6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73496" y="1462219"/>
            <a:ext cx="6991774" cy="487938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1B0154A-873B-41FB-A0CD-6F2FD3F1D48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2073496" y="1647023"/>
            <a:ext cx="6905743" cy="939914"/>
            <a:chOff x="2204467" y="159658"/>
            <a:chExt cx="8106777" cy="73790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852B021-FF9D-4B22-84E7-41DF026E50A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04467" y="159658"/>
              <a:ext cx="8097252" cy="736335"/>
            </a:xfrm>
            <a:prstGeom prst="rect">
              <a:avLst/>
            </a:prstGeom>
            <a:noFill/>
            <a:ln w="38100">
              <a:solidFill>
                <a:srgbClr val="EC766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2E17AD3-C3E0-4707-A379-B41EF729451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979794" y="161227"/>
              <a:ext cx="1321924" cy="736335"/>
            </a:xfrm>
            <a:prstGeom prst="rect">
              <a:avLst/>
            </a:prstGeom>
            <a:solidFill>
              <a:srgbClr val="EC766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16EBBA4-38E9-4D12-A739-D40A55CF0893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8989320" y="352196"/>
              <a:ext cx="1321924" cy="24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>
                  <a:solidFill>
                    <a:schemeClr val="bg1"/>
                  </a:solidFill>
                  <a:latin typeface="Lato Bold" panose="020f08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Stage gate</a:t>
              </a:r>
              <a:endParaRPr lang="en-US" sz="1400">
                <a:solidFill>
                  <a:schemeClr val="bg1"/>
                </a:solidFill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E4D0BF-2CE5-4A72-8152-0B3E833B640B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4805025" y="2650561"/>
            <a:ext cx="4174216" cy="2001632"/>
            <a:chOff x="2194944" y="156174"/>
            <a:chExt cx="8106775" cy="73964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4532A3F-91AD-4430-B2C9-96B8EB43D2A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204467" y="156174"/>
              <a:ext cx="8097252" cy="736335"/>
            </a:xfrm>
            <a:prstGeom prst="rect">
              <a:avLst/>
            </a:prstGeom>
            <a:noFill/>
            <a:ln w="38100">
              <a:solidFill>
                <a:srgbClr val="EC766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F1CEF87-320B-4BDD-957A-5CBA7502E47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194944" y="733871"/>
              <a:ext cx="8106771" cy="161949"/>
            </a:xfrm>
            <a:prstGeom prst="rect">
              <a:avLst/>
            </a:prstGeom>
            <a:solidFill>
              <a:srgbClr val="EC766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EEB6D4-2F2B-4A2A-88A0-E61A3BA84B46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2286317" y="758566"/>
              <a:ext cx="7924025" cy="112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>
                  <a:solidFill>
                    <a:schemeClr val="bg1"/>
                  </a:solidFill>
                  <a:latin typeface="Lato Bold" panose="020f08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Custom information. E.g procedure refs</a:t>
              </a:r>
              <a:endParaRPr lang="en-US" sz="1400">
                <a:solidFill>
                  <a:schemeClr val="bg1"/>
                </a:solidFill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A765A74-4713-4E31-9BF2-D9D7F52471CF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 rot="10800000">
            <a:off x="6723033" y="1379033"/>
            <a:ext cx="567108" cy="1160966"/>
            <a:chOff x="2194947" y="156174"/>
            <a:chExt cx="8106774" cy="76517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423A100-D3EA-4EE7-8140-A19F72CCA94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204467" y="156174"/>
              <a:ext cx="8097252" cy="736335"/>
            </a:xfrm>
            <a:prstGeom prst="rect">
              <a:avLst/>
            </a:prstGeom>
            <a:noFill/>
            <a:ln w="38100">
              <a:solidFill>
                <a:srgbClr val="6B7CA5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A4838E5-FFA4-4D61-B5CF-2D623D7EFA5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194947" y="733871"/>
              <a:ext cx="8106774" cy="161949"/>
            </a:xfrm>
            <a:prstGeom prst="rect">
              <a:avLst/>
            </a:prstGeom>
            <a:solidFill>
              <a:srgbClr val="6B7CA5"/>
            </a:solidFill>
            <a:ln w="38100">
              <a:solidFill>
                <a:srgbClr val="6B7CA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8D6AF2-047F-4E70-84A1-1797D0BEEE11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>
            <a:xfrm rot="10800000">
              <a:off x="2286317" y="808792"/>
              <a:ext cx="7924028" cy="1125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>
                  <a:solidFill>
                    <a:schemeClr val="bg1"/>
                  </a:solidFill>
                  <a:latin typeface="Lato Bold" panose="020f08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Step</a:t>
              </a:r>
              <a:endParaRPr lang="en-US" sz="1400">
                <a:solidFill>
                  <a:schemeClr val="bg1"/>
                </a:solidFill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DEFC440-2DDA-47E6-9713-6BCF9571640A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655979" y="2645288"/>
            <a:ext cx="4097534" cy="1990900"/>
            <a:chOff x="2204467" y="159658"/>
            <a:chExt cx="8097252" cy="73633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59BD9D6-B51D-46C4-B6FC-7E47B8BA9CF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204467" y="159658"/>
              <a:ext cx="8097252" cy="736335"/>
            </a:xfrm>
            <a:prstGeom prst="rect">
              <a:avLst/>
            </a:prstGeom>
            <a:noFill/>
            <a:ln w="38100">
              <a:solidFill>
                <a:srgbClr val="EC766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740B929-9BC3-47DD-9899-F4E57BF9D7A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238986" y="159658"/>
              <a:ext cx="2895534" cy="736335"/>
            </a:xfrm>
            <a:prstGeom prst="rect">
              <a:avLst/>
            </a:prstGeom>
            <a:solidFill>
              <a:srgbClr val="EC766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3E4FC4-88C8-4162-A4CF-7690A03C6E3A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>
            <a:xfrm>
              <a:off x="2384826" y="418812"/>
              <a:ext cx="2474998" cy="193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>
                  <a:solidFill>
                    <a:schemeClr val="bg1"/>
                  </a:solidFill>
                  <a:latin typeface="Lato Bold" panose="020f08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Custom step details</a:t>
              </a:r>
              <a:endParaRPr lang="en-US" sz="1400">
                <a:solidFill>
                  <a:schemeClr val="bg1"/>
                </a:solidFill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72C6E2-D700-47C5-B443-25A112B2A6F8}"/>
              </a:ext>
            </a:extLst>
          </p:cNvPr>
          <p:cNvGrpSpPr/>
          <p:nvPr>
            <p:custDataLst>
              <p:tags r:id="rId23"/>
            </p:custDataLst>
          </p:nvPr>
        </p:nvGrpSpPr>
        <p:grpSpPr>
          <a:xfrm rot="10800000">
            <a:off x="2180848" y="4004112"/>
            <a:ext cx="2519285" cy="494967"/>
            <a:chOff x="2194950" y="156174"/>
            <a:chExt cx="8106774" cy="765177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E20BAB7-8CD4-4B81-9F65-CF5C722EDCB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204467" y="156174"/>
              <a:ext cx="8097252" cy="736335"/>
            </a:xfrm>
            <a:prstGeom prst="rect">
              <a:avLst/>
            </a:prstGeom>
            <a:noFill/>
            <a:ln w="38100">
              <a:solidFill>
                <a:srgbClr val="6B7CA5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29C8C54-C219-4DE2-8498-0890D5FCEB6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194950" y="489382"/>
              <a:ext cx="8106774" cy="406440"/>
            </a:xfrm>
            <a:prstGeom prst="rect">
              <a:avLst/>
            </a:prstGeom>
            <a:solidFill>
              <a:srgbClr val="6B7CA5"/>
            </a:solidFill>
            <a:ln w="38100">
              <a:solidFill>
                <a:srgbClr val="6B7CA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C87823-370C-48B8-8D08-28C88E6A26EE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 rot="10800000">
              <a:off x="2286317" y="808792"/>
              <a:ext cx="7924028" cy="1125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>
                  <a:solidFill>
                    <a:schemeClr val="bg1"/>
                  </a:solidFill>
                  <a:latin typeface="Lato Bold" panose="020f08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Step</a:t>
              </a:r>
              <a:endParaRPr lang="en-US" sz="1400">
                <a:solidFill>
                  <a:schemeClr val="bg1"/>
                </a:solidFill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841D5EB-2458-4C1B-B9C4-E3F2B40015D9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 rot="16200000">
            <a:off x="9385785" y="-119314"/>
            <a:ext cx="2871279" cy="2830936"/>
          </a:xfrm>
          <a:prstGeom prst="triangle">
            <a:avLst>
              <a:gd name="adj" fmla="val 100000"/>
            </a:avLst>
          </a:prstGeom>
          <a:solidFill>
            <a:srgbClr val="3B3A3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E6EE9E-ACDB-47BA-BB45-1C0A99350369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 rot="2735552">
            <a:off x="9561253" y="518926"/>
            <a:ext cx="3080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All defined in</a:t>
            </a:r>
            <a:br>
              <a:rPr lang="en-GB" sz="2000">
                <a:solidFill>
                  <a:schemeClr val="bg1"/>
                </a:solidFill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</a:br>
            <a:r>
              <a:rPr lang="en-GB" sz="2000">
                <a:solidFill>
                  <a:schemeClr val="bg1"/>
                </a:solidFill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subtype schemas</a:t>
            </a:r>
          </a:p>
          <a:p>
            <a:pPr algn="ctr"/>
            <a:endParaRPr lang="en-US" sz="2000">
              <a:solidFill>
                <a:schemeClr val="bg1"/>
              </a:solidFill>
              <a:latin typeface="Lato Bold" panose="020f0802020204030203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5E0003-6BE6-4970-8BC5-EF67B343DCE9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2073496" y="4732918"/>
            <a:ext cx="9661303" cy="1625197"/>
            <a:chOff x="2204467" y="155216"/>
            <a:chExt cx="8097252" cy="74077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5B85D11-9256-4584-A3C6-26A758B2939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204467" y="159658"/>
              <a:ext cx="8097252" cy="736335"/>
            </a:xfrm>
            <a:prstGeom prst="rect">
              <a:avLst/>
            </a:prstGeom>
            <a:noFill/>
            <a:ln w="38100">
              <a:solidFill>
                <a:srgbClr val="EC7660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7B03F75-A787-43DD-8144-ADB48B840FCB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968237" y="155216"/>
              <a:ext cx="2333481" cy="736335"/>
            </a:xfrm>
            <a:prstGeom prst="rect">
              <a:avLst/>
            </a:prstGeom>
            <a:solidFill>
              <a:srgbClr val="EC7660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49D9C3-85C1-493B-9D20-CD56EF4BD599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8126433" y="441016"/>
              <a:ext cx="2054294" cy="238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400">
                  <a:solidFill>
                    <a:schemeClr val="bg1"/>
                  </a:solidFill>
                  <a:latin typeface="Lato Bold" panose="020f08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Associated Emails &amp;</a:t>
              </a:r>
            </a:p>
            <a:p>
              <a:pPr algn="ctr"/>
              <a:r>
                <a:rPr lang="da-DK" sz="1400">
                  <a:solidFill>
                    <a:schemeClr val="bg1"/>
                  </a:solidFill>
                  <a:latin typeface="Lato Bold" panose="020f0802020204030203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References</a:t>
              </a:r>
              <a:endParaRPr lang="en-US" sz="1400">
                <a:solidFill>
                  <a:schemeClr val="bg1"/>
                </a:solidFill>
                <a:latin typeface="Lato Bold" panose="020f0802020204030203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val="13210884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F5FF32-F8B8-49B3-B08A-E299AD429C4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3926" y="1485363"/>
            <a:ext cx="11864148" cy="4030223"/>
          </a:xfrm>
          <a:prstGeom prst="rect">
            <a:avLst/>
          </a:prstGeom>
          <a:solidFill>
            <a:srgbClr val="15212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0F0FDB-7034-4026-BBB0-7F7920D75836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Full overview and control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960C1-B551-4207-B1C9-4230BADA5E0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8B818B00-E786-4C5E-A71D-5B6EC5D09C0F}" type="slidenum">
              <a:rPr lang="en-US" smtClean="0"/>
              <a:t>8</a:t>
            </a:fld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AFAB46-6408-45A4-9649-FAD4BD2A1F2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4255" y="1625769"/>
            <a:ext cx="11523489" cy="3728710"/>
          </a:xfrm>
          <a:prstGeom prst="rect">
            <a:avLst/>
          </a:prstGeom>
        </p:spPr>
      </p:pic>
    </p:spTree>
    <p:extLst>
      <p:ext uri="{BB962C8B-B14F-4D97-AF65-F5344CB8AC3E}">
        <p14:creationId val="268860716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0F0FDB-7034-4026-BBB0-7F7920D7583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Business Intelligence</a:t>
            </a:r>
            <a:endParaRPr lang="en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960C1-B551-4207-B1C9-4230BADA5E0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8B818B00-E786-4C5E-A71D-5B6EC5D09C0F}" type="slidenum">
              <a:rPr lang="en-US" smtClean="0"/>
              <a:t>9</a:t>
            </a:fld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1AFAB46-6408-45A4-9649-FAD4BD2A1F2C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476" y="1603191"/>
            <a:ext cx="4614626" cy="1493176"/>
          </a:xfrm>
          <a:prstGeom prst="rect">
            <a:avLst/>
          </a:prstGeom>
        </p:spPr>
      </p:pic>
      <p:pic>
        <p:nvPicPr>
          <p:cNvPr id="1026" name="Picture 2" descr="Microsoft's Power BI visualization service arrives July 24 | Computerworld">
            <a:extLst>
              <a:ext uri="{FF2B5EF4-FFF2-40B4-BE49-F238E27FC236}">
                <a16:creationId xmlns:a16="http://schemas.microsoft.com/office/drawing/2014/main" id="{4BA6C736-BB18-B899-85CB-EC13A8F57A02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3774" y="3008869"/>
            <a:ext cx="7038800" cy="37833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-conomic Status">
            <a:extLst>
              <a:ext uri="{FF2B5EF4-FFF2-40B4-BE49-F238E27FC236}">
                <a16:creationId xmlns:a16="http://schemas.microsoft.com/office/drawing/2014/main" id="{CD4C1F32-CBF7-D7ED-12F5-52502D06F8AA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6228" y="1905819"/>
            <a:ext cx="2213919" cy="49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desic | Accounts Payable Automation Built for Dynamics GP">
            <a:extLst>
              <a:ext uri="{FF2B5EF4-FFF2-40B4-BE49-F238E27FC236}">
                <a16:creationId xmlns:a16="http://schemas.microsoft.com/office/drawing/2014/main" id="{AA094E4E-3F60-B3F4-499B-BBBA62935EA6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7493" y="1781413"/>
            <a:ext cx="2668137" cy="74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l: høyre 1">
            <a:extLst>
              <a:ext uri="{FF2B5EF4-FFF2-40B4-BE49-F238E27FC236}">
                <a16:creationId xmlns:a16="http://schemas.microsoft.com/office/drawing/2014/main" id="{2D7CB936-0E04-DB33-7E0E-BF8CC07F4F9D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 rot="2111159">
            <a:off x="2674797" y="2996927"/>
            <a:ext cx="1078174" cy="457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B586852D-D9AE-32F6-BC40-E2C9849B148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 rot="7172121">
            <a:off x="5978170" y="2954499"/>
            <a:ext cx="1078174" cy="457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: høyre 7">
            <a:extLst>
              <a:ext uri="{FF2B5EF4-FFF2-40B4-BE49-F238E27FC236}">
                <a16:creationId xmlns:a16="http://schemas.microsoft.com/office/drawing/2014/main" id="{2012F4C7-1126-5147-B72E-7B3490B78177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 rot="8368524">
            <a:off x="8687379" y="2904673"/>
            <a:ext cx="1078174" cy="4572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val="236475147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2536"/>
</p:tagLst>
</file>

<file path=ppt/tags/tag10.xml><?xml version="1.0" encoding="utf-8"?>
<p:tagLst xmlns:p="http://schemas.openxmlformats.org/presentationml/2006/main">
  <p:tag name="AS_UNIQUEID" val="2545"/>
</p:tagLst>
</file>

<file path=ppt/tags/tag100.xml><?xml version="1.0" encoding="utf-8"?>
<p:tagLst xmlns:p="http://schemas.openxmlformats.org/presentationml/2006/main">
  <p:tag name="AS_UNIQUEID" val="2204"/>
</p:tagLst>
</file>

<file path=ppt/tags/tag101.xml><?xml version="1.0" encoding="utf-8"?>
<p:tagLst xmlns:p="http://schemas.openxmlformats.org/presentationml/2006/main">
  <p:tag name="AS_UNIQUEID" val="2018"/>
</p:tagLst>
</file>

<file path=ppt/tags/tag102.xml><?xml version="1.0" encoding="utf-8"?>
<p:tagLst xmlns:p="http://schemas.openxmlformats.org/presentationml/2006/main">
  <p:tag name="AS_UNIQUEID" val="1891"/>
</p:tagLst>
</file>

<file path=ppt/tags/tag103.xml><?xml version="1.0" encoding="utf-8"?>
<p:tagLst xmlns:p="http://schemas.openxmlformats.org/presentationml/2006/main">
  <p:tag name="AS_UNIQUEID" val="1892"/>
</p:tagLst>
</file>

<file path=ppt/tags/tag104.xml><?xml version="1.0" encoding="utf-8"?>
<p:tagLst xmlns:p="http://schemas.openxmlformats.org/presentationml/2006/main">
  <p:tag name="AS_UNIQUEID" val="2019"/>
</p:tagLst>
</file>

<file path=ppt/tags/tag105.xml><?xml version="1.0" encoding="utf-8"?>
<p:tagLst xmlns:p="http://schemas.openxmlformats.org/presentationml/2006/main">
  <p:tag name="AS_UNIQUEID" val="416"/>
</p:tagLst>
</file>

<file path=ppt/tags/tag106.xml><?xml version="1.0" encoding="utf-8"?>
<p:tagLst xmlns:p="http://schemas.openxmlformats.org/presentationml/2006/main">
  <p:tag name="AS_UNIQUEID" val="2020"/>
</p:tagLst>
</file>

<file path=ppt/tags/tag107.xml><?xml version="1.0" encoding="utf-8"?>
<p:tagLst xmlns:p="http://schemas.openxmlformats.org/presentationml/2006/main">
  <p:tag name="AS_UNIQUEID" val="2625"/>
</p:tagLst>
</file>

<file path=ppt/tags/tag108.xml><?xml version="1.0" encoding="utf-8"?>
<p:tagLst xmlns:p="http://schemas.openxmlformats.org/presentationml/2006/main">
  <p:tag name="AS_UNIQUEID" val="2206"/>
</p:tagLst>
</file>

<file path=ppt/tags/tag109.xml><?xml version="1.0" encoding="utf-8"?>
<p:tagLst xmlns:p="http://schemas.openxmlformats.org/presentationml/2006/main">
  <p:tag name="AS_UNIQUEID" val="1831"/>
</p:tagLst>
</file>

<file path=ppt/tags/tag11.xml><?xml version="1.0" encoding="utf-8"?>
<p:tagLst xmlns:p="http://schemas.openxmlformats.org/presentationml/2006/main">
  <p:tag name="AS_UNIQUEID" val="2546"/>
</p:tagLst>
</file>

<file path=ppt/tags/tag110.xml><?xml version="1.0" encoding="utf-8"?>
<p:tagLst xmlns:p="http://schemas.openxmlformats.org/presentationml/2006/main">
  <p:tag name="AS_UNIQUEID" val="2025"/>
</p:tagLst>
</file>

<file path=ppt/tags/tag111.xml><?xml version="1.0" encoding="utf-8"?>
<p:tagLst xmlns:p="http://schemas.openxmlformats.org/presentationml/2006/main">
  <p:tag name="AS_UNIQUEID" val="421"/>
</p:tagLst>
</file>

<file path=ppt/tags/tag112.xml><?xml version="1.0" encoding="utf-8"?>
<p:tagLst xmlns:p="http://schemas.openxmlformats.org/presentationml/2006/main">
  <p:tag name="AS_UNIQUEID" val="2626"/>
</p:tagLst>
</file>

<file path=ppt/tags/tag113.xml><?xml version="1.0" encoding="utf-8"?>
<p:tagLst xmlns:p="http://schemas.openxmlformats.org/presentationml/2006/main">
  <p:tag name="AS_UNIQUEID" val="1973"/>
</p:tagLst>
</file>

<file path=ppt/tags/tag114.xml><?xml version="1.0" encoding="utf-8"?>
<p:tagLst xmlns:p="http://schemas.openxmlformats.org/presentationml/2006/main">
  <p:tag name="AS_UNIQUEID" val="2022"/>
</p:tagLst>
</file>

<file path=ppt/tags/tag115.xml><?xml version="1.0" encoding="utf-8"?>
<p:tagLst xmlns:p="http://schemas.openxmlformats.org/presentationml/2006/main">
  <p:tag name="AS_UNIQUEID" val="1974"/>
</p:tagLst>
</file>

<file path=ppt/tags/tag116.xml><?xml version="1.0" encoding="utf-8"?>
<p:tagLst xmlns:p="http://schemas.openxmlformats.org/presentationml/2006/main">
  <p:tag name="AS_UNIQUEID" val="1977"/>
</p:tagLst>
</file>

<file path=ppt/tags/tag117.xml><?xml version="1.0" encoding="utf-8"?>
<p:tagLst xmlns:p="http://schemas.openxmlformats.org/presentationml/2006/main">
  <p:tag name="AS_UNIQUEID" val="1390"/>
</p:tagLst>
</file>

<file path=ppt/tags/tag118.xml><?xml version="1.0" encoding="utf-8"?>
<p:tagLst xmlns:p="http://schemas.openxmlformats.org/presentationml/2006/main">
  <p:tag name="AS_UNIQUEID" val="2627"/>
</p:tagLst>
</file>

<file path=ppt/tags/tag119.xml><?xml version="1.0" encoding="utf-8"?>
<p:tagLst xmlns:p="http://schemas.openxmlformats.org/presentationml/2006/main">
  <p:tag name="AS_UNIQUEID" val="1978"/>
</p:tagLst>
</file>

<file path=ppt/tags/tag12.xml><?xml version="1.0" encoding="utf-8"?>
<p:tagLst xmlns:p="http://schemas.openxmlformats.org/presentationml/2006/main">
  <p:tag name="AS_UNIQUEID" val="2547"/>
</p:tagLst>
</file>

<file path=ppt/tags/tag120.xml><?xml version="1.0" encoding="utf-8"?>
<p:tagLst xmlns:p="http://schemas.openxmlformats.org/presentationml/2006/main">
  <p:tag name="AS_UNIQUEID" val="1981"/>
</p:tagLst>
</file>

<file path=ppt/tags/tag121.xml><?xml version="1.0" encoding="utf-8"?>
<p:tagLst xmlns:p="http://schemas.openxmlformats.org/presentationml/2006/main">
  <p:tag name="AS_UNIQUEID" val="2023"/>
</p:tagLst>
</file>

<file path=ppt/tags/tag122.xml><?xml version="1.0" encoding="utf-8"?>
<p:tagLst xmlns:p="http://schemas.openxmlformats.org/presentationml/2006/main">
  <p:tag name="AS_UNIQUEID" val="2628"/>
</p:tagLst>
</file>

<file path=ppt/tags/tag123.xml><?xml version="1.0" encoding="utf-8"?>
<p:tagLst xmlns:p="http://schemas.openxmlformats.org/presentationml/2006/main">
  <p:tag name="AS_UNIQUEID" val="2629"/>
</p:tagLst>
</file>

<file path=ppt/tags/tag124.xml><?xml version="1.0" encoding="utf-8"?>
<p:tagLst xmlns:p="http://schemas.openxmlformats.org/presentationml/2006/main">
  <p:tag name="AS_UNIQUEID" val="2630"/>
</p:tagLst>
</file>

<file path=ppt/tags/tag125.xml><?xml version="1.0" encoding="utf-8"?>
<p:tagLst xmlns:p="http://schemas.openxmlformats.org/presentationml/2006/main">
  <p:tag name="AS_UNIQUEID" val="2631"/>
</p:tagLst>
</file>

<file path=ppt/tags/tag126.xml><?xml version="1.0" encoding="utf-8"?>
<p:tagLst xmlns:p="http://schemas.openxmlformats.org/presentationml/2006/main">
  <p:tag name="AS_UNIQUEID" val="2632"/>
</p:tagLst>
</file>

<file path=ppt/tags/tag127.xml><?xml version="1.0" encoding="utf-8"?>
<p:tagLst xmlns:p="http://schemas.openxmlformats.org/presentationml/2006/main">
  <p:tag name="AS_UNIQUEID" val="2633"/>
</p:tagLst>
</file>

<file path=ppt/tags/tag128.xml><?xml version="1.0" encoding="utf-8"?>
<p:tagLst xmlns:p="http://schemas.openxmlformats.org/presentationml/2006/main">
  <p:tag name="AS_UNIQUEID" val="2634"/>
</p:tagLst>
</file>

<file path=ppt/tags/tag129.xml><?xml version="1.0" encoding="utf-8"?>
<p:tagLst xmlns:p="http://schemas.openxmlformats.org/presentationml/2006/main">
  <p:tag name="AS_UNIQUEID" val="2635"/>
</p:tagLst>
</file>

<file path=ppt/tags/tag13.xml><?xml version="1.0" encoding="utf-8"?>
<p:tagLst xmlns:p="http://schemas.openxmlformats.org/presentationml/2006/main">
  <p:tag name="AS_UNIQUEID" val="2548"/>
</p:tagLst>
</file>

<file path=ppt/tags/tag130.xml><?xml version="1.0" encoding="utf-8"?>
<p:tagLst xmlns:p="http://schemas.openxmlformats.org/presentationml/2006/main">
  <p:tag name="AS_UNIQUEID" val="1963"/>
</p:tagLst>
</file>

<file path=ppt/tags/tag131.xml><?xml version="1.0" encoding="utf-8"?>
<p:tagLst xmlns:p="http://schemas.openxmlformats.org/presentationml/2006/main">
  <p:tag name="AS_UNIQUEID" val="1964"/>
</p:tagLst>
</file>

<file path=ppt/tags/tag132.xml><?xml version="1.0" encoding="utf-8"?>
<p:tagLst xmlns:p="http://schemas.openxmlformats.org/presentationml/2006/main">
  <p:tag name="AS_UNIQUEID" val="1965"/>
</p:tagLst>
</file>

<file path=ppt/tags/tag133.xml><?xml version="1.0" encoding="utf-8"?>
<p:tagLst xmlns:p="http://schemas.openxmlformats.org/presentationml/2006/main">
  <p:tag name="AS_UNIQUEID" val="427"/>
</p:tagLst>
</file>

<file path=ppt/tags/tag134.xml><?xml version="1.0" encoding="utf-8"?>
<p:tagLst xmlns:p="http://schemas.openxmlformats.org/presentationml/2006/main">
  <p:tag name="AS_UNIQUEID" val="2636"/>
</p:tagLst>
</file>

<file path=ppt/tags/tag135.xml><?xml version="1.0" encoding="utf-8"?>
<p:tagLst xmlns:p="http://schemas.openxmlformats.org/presentationml/2006/main">
  <p:tag name="AS_UNIQUEID" val="2028"/>
</p:tagLst>
</file>

<file path=ppt/tags/tag136.xml><?xml version="1.0" encoding="utf-8"?>
<p:tagLst xmlns:p="http://schemas.openxmlformats.org/presentationml/2006/main">
  <p:tag name="AS_UNIQUEID" val="433"/>
</p:tagLst>
</file>

<file path=ppt/tags/tag137.xml><?xml version="1.0" encoding="utf-8"?>
<p:tagLst xmlns:p="http://schemas.openxmlformats.org/presentationml/2006/main">
  <p:tag name="AS_UNIQUEID" val="436"/>
</p:tagLst>
</file>

<file path=ppt/tags/tag138.xml><?xml version="1.0" encoding="utf-8"?>
<p:tagLst xmlns:p="http://schemas.openxmlformats.org/presentationml/2006/main">
  <p:tag name="AS_UNIQUEID" val="2029"/>
</p:tagLst>
</file>

<file path=ppt/tags/tag139.xml><?xml version="1.0" encoding="utf-8"?>
<p:tagLst xmlns:p="http://schemas.openxmlformats.org/presentationml/2006/main">
  <p:tag name="AS_UNIQUEID" val="2030"/>
</p:tagLst>
</file>

<file path=ppt/tags/tag14.xml><?xml version="1.0" encoding="utf-8"?>
<p:tagLst xmlns:p="http://schemas.openxmlformats.org/presentationml/2006/main">
  <p:tag name="AS_UNIQUEID" val="2549"/>
</p:tagLst>
</file>

<file path=ppt/tags/tag140.xml><?xml version="1.0" encoding="utf-8"?>
<p:tagLst xmlns:p="http://schemas.openxmlformats.org/presentationml/2006/main">
  <p:tag name="AS_UNIQUEID" val="2031"/>
</p:tagLst>
</file>

<file path=ppt/tags/tag141.xml><?xml version="1.0" encoding="utf-8"?>
<p:tagLst xmlns:p="http://schemas.openxmlformats.org/presentationml/2006/main">
  <p:tag name="AS_UNIQUEID" val="2032"/>
</p:tagLst>
</file>

<file path=ppt/tags/tag142.xml><?xml version="1.0" encoding="utf-8"?>
<p:tagLst xmlns:p="http://schemas.openxmlformats.org/presentationml/2006/main">
  <p:tag name="AS_UNIQUEID" val="2033"/>
</p:tagLst>
</file>

<file path=ppt/tags/tag143.xml><?xml version="1.0" encoding="utf-8"?>
<p:tagLst xmlns:p="http://schemas.openxmlformats.org/presentationml/2006/main">
  <p:tag name="AS_UNIQUEID" val="2034"/>
</p:tagLst>
</file>

<file path=ppt/tags/tag144.xml><?xml version="1.0" encoding="utf-8"?>
<p:tagLst xmlns:p="http://schemas.openxmlformats.org/presentationml/2006/main">
  <p:tag name="AS_UNIQUEID" val="2035"/>
</p:tagLst>
</file>

<file path=ppt/tags/tag145.xml><?xml version="1.0" encoding="utf-8"?>
<p:tagLst xmlns:p="http://schemas.openxmlformats.org/presentationml/2006/main">
  <p:tag name="AS_UNIQUEID" val="2036"/>
</p:tagLst>
</file>

<file path=ppt/tags/tag146.xml><?xml version="1.0" encoding="utf-8"?>
<p:tagLst xmlns:p="http://schemas.openxmlformats.org/presentationml/2006/main">
  <p:tag name="AS_UNIQUEID" val="2037"/>
</p:tagLst>
</file>

<file path=ppt/tags/tag147.xml><?xml version="1.0" encoding="utf-8"?>
<p:tagLst xmlns:p="http://schemas.openxmlformats.org/presentationml/2006/main">
  <p:tag name="AS_UNIQUEID" val="2038"/>
</p:tagLst>
</file>

<file path=ppt/tags/tag148.xml><?xml version="1.0" encoding="utf-8"?>
<p:tagLst xmlns:p="http://schemas.openxmlformats.org/presentationml/2006/main">
  <p:tag name="AS_UNIQUEID" val="2039"/>
</p:tagLst>
</file>

<file path=ppt/tags/tag149.xml><?xml version="1.0" encoding="utf-8"?>
<p:tagLst xmlns:p="http://schemas.openxmlformats.org/presentationml/2006/main">
  <p:tag name="AS_UNIQUEID" val="2040"/>
</p:tagLst>
</file>

<file path=ppt/tags/tag15.xml><?xml version="1.0" encoding="utf-8"?>
<p:tagLst xmlns:p="http://schemas.openxmlformats.org/presentationml/2006/main">
  <p:tag name="AS_UNIQUEID" val="2550"/>
</p:tagLst>
</file>

<file path=ppt/tags/tag150.xml><?xml version="1.0" encoding="utf-8"?>
<p:tagLst xmlns:p="http://schemas.openxmlformats.org/presentationml/2006/main">
  <p:tag name="AS_UNIQUEID" val="2041"/>
</p:tagLst>
</file>

<file path=ppt/tags/tag151.xml><?xml version="1.0" encoding="utf-8"?>
<p:tagLst xmlns:p="http://schemas.openxmlformats.org/presentationml/2006/main">
  <p:tag name="AS_UNIQUEID" val="2042"/>
</p:tagLst>
</file>

<file path=ppt/tags/tag152.xml><?xml version="1.0" encoding="utf-8"?>
<p:tagLst xmlns:p="http://schemas.openxmlformats.org/presentationml/2006/main">
  <p:tag name="AS_UNIQUEID" val="2043"/>
</p:tagLst>
</file>

<file path=ppt/tags/tag153.xml><?xml version="1.0" encoding="utf-8"?>
<p:tagLst xmlns:p="http://schemas.openxmlformats.org/presentationml/2006/main">
  <p:tag name="AS_UNIQUEID" val="2044"/>
</p:tagLst>
</file>

<file path=ppt/tags/tag154.xml><?xml version="1.0" encoding="utf-8"?>
<p:tagLst xmlns:p="http://schemas.openxmlformats.org/presentationml/2006/main">
  <p:tag name="AS_UNIQUEID" val="2045"/>
</p:tagLst>
</file>

<file path=ppt/tags/tag155.xml><?xml version="1.0" encoding="utf-8"?>
<p:tagLst xmlns:p="http://schemas.openxmlformats.org/presentationml/2006/main">
  <p:tag name="AS_UNIQUEID" val="2046"/>
</p:tagLst>
</file>

<file path=ppt/tags/tag156.xml><?xml version="1.0" encoding="utf-8"?>
<p:tagLst xmlns:p="http://schemas.openxmlformats.org/presentationml/2006/main">
  <p:tag name="AS_UNIQUEID" val="2047"/>
</p:tagLst>
</file>

<file path=ppt/tags/tag157.xml><?xml version="1.0" encoding="utf-8"?>
<p:tagLst xmlns:p="http://schemas.openxmlformats.org/presentationml/2006/main">
  <p:tag name="AS_UNIQUEID" val="2048"/>
</p:tagLst>
</file>

<file path=ppt/tags/tag158.xml><?xml version="1.0" encoding="utf-8"?>
<p:tagLst xmlns:p="http://schemas.openxmlformats.org/presentationml/2006/main">
  <p:tag name="AS_UNIQUEID" val="2049"/>
</p:tagLst>
</file>

<file path=ppt/tags/tag159.xml><?xml version="1.0" encoding="utf-8"?>
<p:tagLst xmlns:p="http://schemas.openxmlformats.org/presentationml/2006/main">
  <p:tag name="AS_UNIQUEID" val="2050"/>
</p:tagLst>
</file>

<file path=ppt/tags/tag16.xml><?xml version="1.0" encoding="utf-8"?>
<p:tagLst xmlns:p="http://schemas.openxmlformats.org/presentationml/2006/main">
  <p:tag name="AS_UNIQUEID" val="2551"/>
</p:tagLst>
</file>

<file path=ppt/tags/tag160.xml><?xml version="1.0" encoding="utf-8"?>
<p:tagLst xmlns:p="http://schemas.openxmlformats.org/presentationml/2006/main">
  <p:tag name="AS_UNIQUEID" val="2051"/>
</p:tagLst>
</file>

<file path=ppt/tags/tag161.xml><?xml version="1.0" encoding="utf-8"?>
<p:tagLst xmlns:p="http://schemas.openxmlformats.org/presentationml/2006/main">
  <p:tag name="AS_UNIQUEID" val="2052"/>
</p:tagLst>
</file>

<file path=ppt/tags/tag162.xml><?xml version="1.0" encoding="utf-8"?>
<p:tagLst xmlns:p="http://schemas.openxmlformats.org/presentationml/2006/main">
  <p:tag name="AS_UNIQUEID" val="2053"/>
</p:tagLst>
</file>

<file path=ppt/tags/tag163.xml><?xml version="1.0" encoding="utf-8"?>
<p:tagLst xmlns:p="http://schemas.openxmlformats.org/presentationml/2006/main">
  <p:tag name="AS_UNIQUEID" val="2054"/>
</p:tagLst>
</file>

<file path=ppt/tags/tag164.xml><?xml version="1.0" encoding="utf-8"?>
<p:tagLst xmlns:p="http://schemas.openxmlformats.org/presentationml/2006/main">
  <p:tag name="AS_UNIQUEID" val="2637"/>
</p:tagLst>
</file>

<file path=ppt/tags/tag165.xml><?xml version="1.0" encoding="utf-8"?>
<p:tagLst xmlns:p="http://schemas.openxmlformats.org/presentationml/2006/main">
  <p:tag name="AS_UNIQUEID" val="2056"/>
</p:tagLst>
</file>

<file path=ppt/tags/tag166.xml><?xml version="1.0" encoding="utf-8"?>
<p:tagLst xmlns:p="http://schemas.openxmlformats.org/presentationml/2006/main">
  <p:tag name="AS_UNIQUEID" val="2057"/>
</p:tagLst>
</file>

<file path=ppt/tags/tag167.xml><?xml version="1.0" encoding="utf-8"?>
<p:tagLst xmlns:p="http://schemas.openxmlformats.org/presentationml/2006/main">
  <p:tag name="AS_UNIQUEID" val="2058"/>
</p:tagLst>
</file>

<file path=ppt/tags/tag168.xml><?xml version="1.0" encoding="utf-8"?>
<p:tagLst xmlns:p="http://schemas.openxmlformats.org/presentationml/2006/main">
  <p:tag name="AS_UNIQUEID" val="454"/>
</p:tagLst>
</file>

<file path=ppt/tags/tag169.xml><?xml version="1.0" encoding="utf-8"?>
<p:tagLst xmlns:p="http://schemas.openxmlformats.org/presentationml/2006/main">
  <p:tag name="AS_UNIQUEID" val="2638"/>
</p:tagLst>
</file>

<file path=ppt/tags/tag17.xml><?xml version="1.0" encoding="utf-8"?>
<p:tagLst xmlns:p="http://schemas.openxmlformats.org/presentationml/2006/main">
  <p:tag name="AS_UNIQUEID" val="2552"/>
</p:tagLst>
</file>

<file path=ppt/tags/tag170.xml><?xml version="1.0" encoding="utf-8"?>
<p:tagLst xmlns:p="http://schemas.openxmlformats.org/presentationml/2006/main">
  <p:tag name="AS_UNIQUEID" val="2057"/>
</p:tagLst>
</file>

<file path=ppt/tags/tag171.xml><?xml version="1.0" encoding="utf-8"?>
<p:tagLst xmlns:p="http://schemas.openxmlformats.org/presentationml/2006/main">
  <p:tag name="AS_UNIQUEID" val="2058"/>
</p:tagLst>
</file>

<file path=ppt/tags/tag172.xml><?xml version="1.0" encoding="utf-8"?>
<p:tagLst xmlns:p="http://schemas.openxmlformats.org/presentationml/2006/main">
  <p:tag name="AS_UNIQUEID" val="454"/>
</p:tagLst>
</file>

<file path=ppt/tags/tag173.xml><?xml version="1.0" encoding="utf-8"?>
<p:tagLst xmlns:p="http://schemas.openxmlformats.org/presentationml/2006/main">
  <p:tag name="AS_UNIQUEID" val="2530"/>
</p:tagLst>
</file>

<file path=ppt/tags/tag174.xml><?xml version="1.0" encoding="utf-8"?>
<p:tagLst xmlns:p="http://schemas.openxmlformats.org/presentationml/2006/main">
  <p:tag name="AS_UNIQUEID" val="2531"/>
</p:tagLst>
</file>

<file path=ppt/tags/tag175.xml><?xml version="1.0" encoding="utf-8"?>
<p:tagLst xmlns:p="http://schemas.openxmlformats.org/presentationml/2006/main">
  <p:tag name="AS_UNIQUEID" val="2532"/>
</p:tagLst>
</file>

<file path=ppt/tags/tag176.xml><?xml version="1.0" encoding="utf-8"?>
<p:tagLst xmlns:p="http://schemas.openxmlformats.org/presentationml/2006/main">
  <p:tag name="AS_UNIQUEID" val="2533"/>
</p:tagLst>
</file>

<file path=ppt/tags/tag177.xml><?xml version="1.0" encoding="utf-8"?>
<p:tagLst xmlns:p="http://schemas.openxmlformats.org/presentationml/2006/main">
  <p:tag name="AS_UNIQUEID" val="2534"/>
</p:tagLst>
</file>

<file path=ppt/tags/tag178.xml><?xml version="1.0" encoding="utf-8"?>
<p:tagLst xmlns:p="http://schemas.openxmlformats.org/presentationml/2006/main">
  <p:tag name="AS_UNIQUEID" val="2535"/>
</p:tagLst>
</file>

<file path=ppt/tags/tag179.xml><?xml version="1.0" encoding="utf-8"?>
<p:tagLst xmlns:p="http://schemas.openxmlformats.org/presentationml/2006/main">
  <p:tag name="AS_UNIQUEID" val="2639"/>
</p:tagLst>
</file>

<file path=ppt/tags/tag18.xml><?xml version="1.0" encoding="utf-8"?>
<p:tagLst xmlns:p="http://schemas.openxmlformats.org/presentationml/2006/main">
  <p:tag name="AS_UNIQUEID" val="2553"/>
</p:tagLst>
</file>

<file path=ppt/tags/tag180.xml><?xml version="1.0" encoding="utf-8"?>
<p:tagLst xmlns:p="http://schemas.openxmlformats.org/presentationml/2006/main">
  <p:tag name="AS_UNIQUEID" val="2064"/>
</p:tagLst>
</file>

<file path=ppt/tags/tag181.xml><?xml version="1.0" encoding="utf-8"?>
<p:tagLst xmlns:p="http://schemas.openxmlformats.org/presentationml/2006/main">
  <p:tag name="AS_UNIQUEID" val="2065"/>
</p:tagLst>
</file>

<file path=ppt/tags/tag182.xml><?xml version="1.0" encoding="utf-8"?>
<p:tagLst xmlns:p="http://schemas.openxmlformats.org/presentationml/2006/main">
  <p:tag name="AS_UNIQUEID" val="1912"/>
</p:tagLst>
</file>

<file path=ppt/tags/tag183.xml><?xml version="1.0" encoding="utf-8"?>
<p:tagLst xmlns:p="http://schemas.openxmlformats.org/presentationml/2006/main">
  <p:tag name="AS_UNIQUEID" val="1913"/>
</p:tagLst>
</file>

<file path=ppt/tags/tag184.xml><?xml version="1.0" encoding="utf-8"?>
<p:tagLst xmlns:p="http://schemas.openxmlformats.org/presentationml/2006/main">
  <p:tag name="AS_UNIQUEID" val="1914"/>
</p:tagLst>
</file>

<file path=ppt/tags/tag185.xml><?xml version="1.0" encoding="utf-8"?>
<p:tagLst xmlns:p="http://schemas.openxmlformats.org/presentationml/2006/main">
  <p:tag name="AS_UNIQUEID" val="573"/>
</p:tagLst>
</file>

<file path=ppt/tags/tag186.xml><?xml version="1.0" encoding="utf-8"?>
<p:tagLst xmlns:p="http://schemas.openxmlformats.org/presentationml/2006/main">
  <p:tag name="AS_UNIQUEID" val="2066"/>
</p:tagLst>
</file>

<file path=ppt/tags/tag187.xml><?xml version="1.0" encoding="utf-8"?>
<p:tagLst xmlns:p="http://schemas.openxmlformats.org/presentationml/2006/main">
  <p:tag name="AS_UNIQUEID" val="1912"/>
</p:tagLst>
</file>

<file path=ppt/tags/tag188.xml><?xml version="1.0" encoding="utf-8"?>
<p:tagLst xmlns:p="http://schemas.openxmlformats.org/presentationml/2006/main">
  <p:tag name="AS_UNIQUEID" val="1913"/>
</p:tagLst>
</file>

<file path=ppt/tags/tag189.xml><?xml version="1.0" encoding="utf-8"?>
<p:tagLst xmlns:p="http://schemas.openxmlformats.org/presentationml/2006/main">
  <p:tag name="AS_UNIQUEID" val="1914"/>
</p:tagLst>
</file>

<file path=ppt/tags/tag19.xml><?xml version="1.0" encoding="utf-8"?>
<p:tagLst xmlns:p="http://schemas.openxmlformats.org/presentationml/2006/main">
  <p:tag name="AS_UNIQUEID" val="2554"/>
</p:tagLst>
</file>

<file path=ppt/tags/tag190.xml><?xml version="1.0" encoding="utf-8"?>
<p:tagLst xmlns:p="http://schemas.openxmlformats.org/presentationml/2006/main">
  <p:tag name="AS_UNIQUEID" val="574"/>
</p:tagLst>
</file>

<file path=ppt/tags/tag191.xml><?xml version="1.0" encoding="utf-8"?>
<p:tagLst xmlns:p="http://schemas.openxmlformats.org/presentationml/2006/main">
  <p:tag name="AS_UNIQUEID" val="1912"/>
</p:tagLst>
</file>

<file path=ppt/tags/tag192.xml><?xml version="1.0" encoding="utf-8"?>
<p:tagLst xmlns:p="http://schemas.openxmlformats.org/presentationml/2006/main">
  <p:tag name="AS_UNIQUEID" val="1913"/>
</p:tagLst>
</file>

<file path=ppt/tags/tag193.xml><?xml version="1.0" encoding="utf-8"?>
<p:tagLst xmlns:p="http://schemas.openxmlformats.org/presentationml/2006/main">
  <p:tag name="AS_UNIQUEID" val="1914"/>
</p:tagLst>
</file>

<file path=ppt/tags/tag194.xml><?xml version="1.0" encoding="utf-8"?>
<p:tagLst xmlns:p="http://schemas.openxmlformats.org/presentationml/2006/main">
  <p:tag name="AS_UNIQUEID" val="2067"/>
</p:tagLst>
</file>

<file path=ppt/tags/tag195.xml><?xml version="1.0" encoding="utf-8"?>
<p:tagLst xmlns:p="http://schemas.openxmlformats.org/presentationml/2006/main">
  <p:tag name="AS_UNIQUEID" val="576"/>
</p:tagLst>
</file>

<file path=ppt/tags/tag196.xml><?xml version="1.0" encoding="utf-8"?>
<p:tagLst xmlns:p="http://schemas.openxmlformats.org/presentationml/2006/main">
  <p:tag name="AS_UNIQUEID" val="1965"/>
</p:tagLst>
</file>

<file path=ppt/tags/tag197.xml><?xml version="1.0" encoding="utf-8"?>
<p:tagLst xmlns:p="http://schemas.openxmlformats.org/presentationml/2006/main">
  <p:tag name="AS_UNIQUEID" val="2640"/>
</p:tagLst>
</file>

<file path=ppt/tags/tag198.xml><?xml version="1.0" encoding="utf-8"?>
<p:tagLst xmlns:p="http://schemas.openxmlformats.org/presentationml/2006/main">
  <p:tag name="AS_UNIQUEID" val="2025"/>
</p:tagLst>
</file>

<file path=ppt/tags/tag199.xml><?xml version="1.0" encoding="utf-8"?>
<p:tagLst xmlns:p="http://schemas.openxmlformats.org/presentationml/2006/main">
  <p:tag name="AS_UNIQUEID" val="1899"/>
</p:tagLst>
</file>

<file path=ppt/tags/tag2.xml><?xml version="1.0" encoding="utf-8"?>
<p:tagLst xmlns:p="http://schemas.openxmlformats.org/presentationml/2006/main">
  <p:tag name="AS_UNIQUEID" val="2537"/>
</p:tagLst>
</file>

<file path=ppt/tags/tag20.xml><?xml version="1.0" encoding="utf-8"?>
<p:tagLst xmlns:p="http://schemas.openxmlformats.org/presentationml/2006/main">
  <p:tag name="AS_UNIQUEID" val="2555"/>
</p:tagLst>
</file>

<file path=ppt/tags/tag200.xml><?xml version="1.0" encoding="utf-8"?>
<p:tagLst xmlns:p="http://schemas.openxmlformats.org/presentationml/2006/main">
  <p:tag name="AS_UNIQUEID" val="1902"/>
</p:tagLst>
</file>

<file path=ppt/tags/tag201.xml><?xml version="1.0" encoding="utf-8"?>
<p:tagLst xmlns:p="http://schemas.openxmlformats.org/presentationml/2006/main">
  <p:tag name="AS_UNIQUEID" val="1902"/>
</p:tagLst>
</file>

<file path=ppt/tags/tag202.xml><?xml version="1.0" encoding="utf-8"?>
<p:tagLst xmlns:p="http://schemas.openxmlformats.org/presentationml/2006/main">
  <p:tag name="AS_UNIQUEID" val="1902"/>
</p:tagLst>
</file>

<file path=ppt/tags/tag203.xml><?xml version="1.0" encoding="utf-8"?>
<p:tagLst xmlns:p="http://schemas.openxmlformats.org/presentationml/2006/main">
  <p:tag name="AS_UNIQUEID" val="1902"/>
</p:tagLst>
</file>

<file path=ppt/tags/tag204.xml><?xml version="1.0" encoding="utf-8"?>
<p:tagLst xmlns:p="http://schemas.openxmlformats.org/presentationml/2006/main">
  <p:tag name="AS_UNIQUEID" val="2641"/>
</p:tagLst>
</file>

<file path=ppt/tags/tag205.xml><?xml version="1.0" encoding="utf-8"?>
<p:tagLst xmlns:p="http://schemas.openxmlformats.org/presentationml/2006/main">
  <p:tag name="AS_UNIQUEID" val="1999"/>
</p:tagLst>
</file>

<file path=ppt/tags/tag206.xml><?xml version="1.0" encoding="utf-8"?>
<p:tagLst xmlns:p="http://schemas.openxmlformats.org/presentationml/2006/main">
  <p:tag name="AS_UNIQUEID" val="1998"/>
</p:tagLst>
</file>

<file path=ppt/tags/tag207.xml><?xml version="1.0" encoding="utf-8"?>
<p:tagLst xmlns:p="http://schemas.openxmlformats.org/presentationml/2006/main">
  <p:tag name="AS_UNIQUEID" val="2000"/>
</p:tagLst>
</file>

<file path=ppt/tags/tag208.xml><?xml version="1.0" encoding="utf-8"?>
<p:tagLst xmlns:p="http://schemas.openxmlformats.org/presentationml/2006/main">
  <p:tag name="AS_UNIQUEID" val="2642"/>
</p:tagLst>
</file>

<file path=ppt/tags/tag209.xml><?xml version="1.0" encoding="utf-8"?>
<p:tagLst xmlns:p="http://schemas.openxmlformats.org/presentationml/2006/main">
  <p:tag name="AS_UNIQUEID" val="2643"/>
</p:tagLst>
</file>

<file path=ppt/tags/tag21.xml><?xml version="1.0" encoding="utf-8"?>
<p:tagLst xmlns:p="http://schemas.openxmlformats.org/presentationml/2006/main">
  <p:tag name="AS_UNIQUEID" val="2556"/>
</p:tagLst>
</file>

<file path=ppt/tags/tag210.xml><?xml version="1.0" encoding="utf-8"?>
<p:tagLst xmlns:p="http://schemas.openxmlformats.org/presentationml/2006/main">
  <p:tag name="AS_UNIQUEID" val="2644"/>
</p:tagLst>
</file>

<file path=ppt/tags/tag211.xml><?xml version="1.0" encoding="utf-8"?>
<p:tagLst xmlns:p="http://schemas.openxmlformats.org/presentationml/2006/main">
  <p:tag name="AS_UNIQUEID" val="2645"/>
</p:tagLst>
</file>

<file path=ppt/tags/tag212.xml><?xml version="1.0" encoding="utf-8"?>
<p:tagLst xmlns:p="http://schemas.openxmlformats.org/presentationml/2006/main">
  <p:tag name="AS_UNIQUEID" val="2646"/>
</p:tagLst>
</file>

<file path=ppt/tags/tag213.xml><?xml version="1.0" encoding="utf-8"?>
<p:tagLst xmlns:p="http://schemas.openxmlformats.org/presentationml/2006/main">
  <p:tag name="AS_UNIQUEID" val="2647"/>
</p:tagLst>
</file>

<file path=ppt/tags/tag214.xml><?xml version="1.0" encoding="utf-8"?>
<p:tagLst xmlns:p="http://schemas.openxmlformats.org/presentationml/2006/main">
  <p:tag name="AS_UNIQUEID" val="2648"/>
</p:tagLst>
</file>

<file path=ppt/tags/tag215.xml><?xml version="1.0" encoding="utf-8"?>
<p:tagLst xmlns:p="http://schemas.openxmlformats.org/presentationml/2006/main">
  <p:tag name="AS_UNIQUEID" val="2649"/>
</p:tagLst>
</file>

<file path=ppt/tags/tag216.xml><?xml version="1.0" encoding="utf-8"?>
<p:tagLst xmlns:p="http://schemas.openxmlformats.org/presentationml/2006/main">
  <p:tag name="AS_UNIQUEID" val="2650"/>
</p:tagLst>
</file>

<file path=ppt/tags/tag217.xml><?xml version="1.0" encoding="utf-8"?>
<p:tagLst xmlns:p="http://schemas.openxmlformats.org/presentationml/2006/main">
  <p:tag name="AS_UNIQUEID" val="2651"/>
</p:tagLst>
</file>

<file path=ppt/tags/tag218.xml><?xml version="1.0" encoding="utf-8"?>
<p:tagLst xmlns:p="http://schemas.openxmlformats.org/presentationml/2006/main">
  <p:tag name="AS_UNIQUEID" val="2652"/>
</p:tagLst>
</file>

<file path=ppt/tags/tag219.xml><?xml version="1.0" encoding="utf-8"?>
<p:tagLst xmlns:p="http://schemas.openxmlformats.org/presentationml/2006/main">
  <p:tag name="AS_UNIQUEID" val="2215"/>
</p:tagLst>
</file>

<file path=ppt/tags/tag22.xml><?xml version="1.0" encoding="utf-8"?>
<p:tagLst xmlns:p="http://schemas.openxmlformats.org/presentationml/2006/main">
  <p:tag name="AS_UNIQUEID" val="2557"/>
</p:tagLst>
</file>

<file path=ppt/tags/tag220.xml><?xml version="1.0" encoding="utf-8"?>
<p:tagLst xmlns:p="http://schemas.openxmlformats.org/presentationml/2006/main">
  <p:tag name="AS_UNIQUEID" val="2216"/>
</p:tagLst>
</file>

<file path=ppt/tags/tag221.xml><?xml version="1.0" encoding="utf-8"?>
<p:tagLst xmlns:p="http://schemas.openxmlformats.org/presentationml/2006/main">
  <p:tag name="AS_UNIQUEID" val="2653"/>
</p:tagLst>
</file>

<file path=ppt/tags/tag222.xml><?xml version="1.0" encoding="utf-8"?>
<p:tagLst xmlns:p="http://schemas.openxmlformats.org/presentationml/2006/main">
  <p:tag name="AS_UNIQUEID" val="2371"/>
</p:tagLst>
</file>

<file path=ppt/tags/tag223.xml><?xml version="1.0" encoding="utf-8"?>
<p:tagLst xmlns:p="http://schemas.openxmlformats.org/presentationml/2006/main">
  <p:tag name="AS_UNIQUEID" val="2372"/>
</p:tagLst>
</file>

<file path=ppt/tags/tag224.xml><?xml version="1.0" encoding="utf-8"?>
<p:tagLst xmlns:p="http://schemas.openxmlformats.org/presentationml/2006/main">
  <p:tag name="AS_UNIQUEID" val="2373"/>
</p:tagLst>
</file>

<file path=ppt/tags/tag225.xml><?xml version="1.0" encoding="utf-8"?>
<p:tagLst xmlns:p="http://schemas.openxmlformats.org/presentationml/2006/main">
  <p:tag name="AS_UNIQUEID" val="2374"/>
</p:tagLst>
</file>

<file path=ppt/tags/tag226.xml><?xml version="1.0" encoding="utf-8"?>
<p:tagLst xmlns:p="http://schemas.openxmlformats.org/presentationml/2006/main">
  <p:tag name="AS_UNIQUEID" val="2654"/>
</p:tagLst>
</file>

<file path=ppt/tags/tag227.xml><?xml version="1.0" encoding="utf-8"?>
<p:tagLst xmlns:p="http://schemas.openxmlformats.org/presentationml/2006/main">
  <p:tag name="AS_UNIQUEID" val="2655"/>
</p:tagLst>
</file>

<file path=ppt/tags/tag228.xml><?xml version="1.0" encoding="utf-8"?>
<p:tagLst xmlns:p="http://schemas.openxmlformats.org/presentationml/2006/main">
  <p:tag name="AS_UNIQUEID" val="2656"/>
</p:tagLst>
</file>

<file path=ppt/tags/tag229.xml><?xml version="1.0" encoding="utf-8"?>
<p:tagLst xmlns:p="http://schemas.openxmlformats.org/presentationml/2006/main">
  <p:tag name="AS_UNIQUEID" val="2479"/>
</p:tagLst>
</file>

<file path=ppt/tags/tag23.xml><?xml version="1.0" encoding="utf-8"?>
<p:tagLst xmlns:p="http://schemas.openxmlformats.org/presentationml/2006/main">
  <p:tag name="AS_UNIQUEID" val="2558"/>
</p:tagLst>
</file>

<file path=ppt/tags/tag230.xml><?xml version="1.0" encoding="utf-8"?>
<p:tagLst xmlns:p="http://schemas.openxmlformats.org/presentationml/2006/main">
  <p:tag name="AS_UNIQUEID" val="2480"/>
</p:tagLst>
</file>

<file path=ppt/tags/tag231.xml><?xml version="1.0" encoding="utf-8"?>
<p:tagLst xmlns:p="http://schemas.openxmlformats.org/presentationml/2006/main">
  <p:tag name="AS_UNIQUEID" val="2481"/>
</p:tagLst>
</file>

<file path=ppt/tags/tag232.xml><?xml version="1.0" encoding="utf-8"?>
<p:tagLst xmlns:p="http://schemas.openxmlformats.org/presentationml/2006/main">
  <p:tag name="AS_UNIQUEID" val="2482"/>
</p:tagLst>
</file>

<file path=ppt/tags/tag233.xml><?xml version="1.0" encoding="utf-8"?>
<p:tagLst xmlns:p="http://schemas.openxmlformats.org/presentationml/2006/main">
  <p:tag name="AS_UNIQUEID" val="2657"/>
</p:tagLst>
</file>

<file path=ppt/tags/tag234.xml><?xml version="1.0" encoding="utf-8"?>
<p:tagLst xmlns:p="http://schemas.openxmlformats.org/presentationml/2006/main">
  <p:tag name="AS_UNIQUEID" val="2658"/>
</p:tagLst>
</file>

<file path=ppt/tags/tag235.xml><?xml version="1.0" encoding="utf-8"?>
<p:tagLst xmlns:p="http://schemas.openxmlformats.org/presentationml/2006/main">
  <p:tag name="AS_UNIQUEID" val="2659"/>
</p:tagLst>
</file>

<file path=ppt/tags/tag236.xml><?xml version="1.0" encoding="utf-8"?>
<p:tagLst xmlns:p="http://schemas.openxmlformats.org/presentationml/2006/main">
  <p:tag name="AS_UNIQUEID" val="2485"/>
</p:tagLst>
</file>

<file path=ppt/tags/tag237.xml><?xml version="1.0" encoding="utf-8"?>
<p:tagLst xmlns:p="http://schemas.openxmlformats.org/presentationml/2006/main">
  <p:tag name="AS_UNIQUEID" val="2486"/>
</p:tagLst>
</file>

<file path=ppt/tags/tag238.xml><?xml version="1.0" encoding="utf-8"?>
<p:tagLst xmlns:p="http://schemas.openxmlformats.org/presentationml/2006/main">
  <p:tag name="AS_UNIQUEID" val="2487"/>
</p:tagLst>
</file>

<file path=ppt/tags/tag239.xml><?xml version="1.0" encoding="utf-8"?>
<p:tagLst xmlns:p="http://schemas.openxmlformats.org/presentationml/2006/main">
  <p:tag name="AS_UNIQUEID" val="2488"/>
</p:tagLst>
</file>

<file path=ppt/tags/tag24.xml><?xml version="1.0" encoding="utf-8"?>
<p:tagLst xmlns:p="http://schemas.openxmlformats.org/presentationml/2006/main">
  <p:tag name="AS_UNIQUEID" val="2559"/>
</p:tagLst>
</file>

<file path=ppt/tags/tag240.xml><?xml version="1.0" encoding="utf-8"?>
<p:tagLst xmlns:p="http://schemas.openxmlformats.org/presentationml/2006/main">
  <p:tag name="AS_UNIQUEID" val="2489"/>
</p:tagLst>
</file>

<file path=ppt/tags/tag241.xml><?xml version="1.0" encoding="utf-8"?>
<p:tagLst xmlns:p="http://schemas.openxmlformats.org/presentationml/2006/main">
  <p:tag name="AS_UNIQUEID" val="2660"/>
</p:tagLst>
</file>

<file path=ppt/tags/tag242.xml><?xml version="1.0" encoding="utf-8"?>
<p:tagLst xmlns:p="http://schemas.openxmlformats.org/presentationml/2006/main">
  <p:tag name="AS_UNIQUEID" val="2491"/>
</p:tagLst>
</file>

<file path=ppt/tags/tag243.xml><?xml version="1.0" encoding="utf-8"?>
<p:tagLst xmlns:p="http://schemas.openxmlformats.org/presentationml/2006/main">
  <p:tag name="AS_UNIQUEID" val="2492"/>
</p:tagLst>
</file>

<file path=ppt/tags/tag244.xml><?xml version="1.0" encoding="utf-8"?>
<p:tagLst xmlns:p="http://schemas.openxmlformats.org/presentationml/2006/main">
  <p:tag name="AS_UNIQUEID" val="2493"/>
</p:tagLst>
</file>

<file path=ppt/tags/tag245.xml><?xml version="1.0" encoding="utf-8"?>
<p:tagLst xmlns:p="http://schemas.openxmlformats.org/presentationml/2006/main">
  <p:tag name="AS_UNIQUEID" val="2494"/>
</p:tagLst>
</file>

<file path=ppt/tags/tag246.xml><?xml version="1.0" encoding="utf-8"?>
<p:tagLst xmlns:p="http://schemas.openxmlformats.org/presentationml/2006/main">
  <p:tag name="AS_UNIQUEID" val="2495"/>
</p:tagLst>
</file>

<file path=ppt/tags/tag247.xml><?xml version="1.0" encoding="utf-8"?>
<p:tagLst xmlns:p="http://schemas.openxmlformats.org/presentationml/2006/main">
  <p:tag name="AS_UNIQUEID" val="2661"/>
</p:tagLst>
</file>

<file path=ppt/tags/tag248.xml><?xml version="1.0" encoding="utf-8"?>
<p:tagLst xmlns:p="http://schemas.openxmlformats.org/presentationml/2006/main">
  <p:tag name="AS_UNIQUEID" val="2497"/>
</p:tagLst>
</file>

<file path=ppt/tags/tag249.xml><?xml version="1.0" encoding="utf-8"?>
<p:tagLst xmlns:p="http://schemas.openxmlformats.org/presentationml/2006/main">
  <p:tag name="AS_UNIQUEID" val="2498"/>
</p:tagLst>
</file>

<file path=ppt/tags/tag25.xml><?xml version="1.0" encoding="utf-8"?>
<p:tagLst xmlns:p="http://schemas.openxmlformats.org/presentationml/2006/main">
  <p:tag name="AS_UNIQUEID" val="2560"/>
</p:tagLst>
</file>

<file path=ppt/tags/tag250.xml><?xml version="1.0" encoding="utf-8"?>
<p:tagLst xmlns:p="http://schemas.openxmlformats.org/presentationml/2006/main">
  <p:tag name="AS_UNIQUEID" val="2499"/>
</p:tagLst>
</file>

<file path=ppt/tags/tag251.xml><?xml version="1.0" encoding="utf-8"?>
<p:tagLst xmlns:p="http://schemas.openxmlformats.org/presentationml/2006/main">
  <p:tag name="AS_UNIQUEID" val="2500"/>
</p:tagLst>
</file>

<file path=ppt/tags/tag252.xml><?xml version="1.0" encoding="utf-8"?>
<p:tagLst xmlns:p="http://schemas.openxmlformats.org/presentationml/2006/main">
  <p:tag name="AS_UNIQUEID" val="2501"/>
</p:tagLst>
</file>

<file path=ppt/tags/tag253.xml><?xml version="1.0" encoding="utf-8"?>
<p:tagLst xmlns:p="http://schemas.openxmlformats.org/presentationml/2006/main">
  <p:tag name="AS_UNIQUEID" val="2386"/>
</p:tagLst>
</file>

<file path=ppt/tags/tag254.xml><?xml version="1.0" encoding="utf-8"?>
<p:tagLst xmlns:p="http://schemas.openxmlformats.org/presentationml/2006/main">
  <p:tag name="AS_UNIQUEID" val="2662"/>
</p:tagLst>
</file>

<file path=ppt/tags/tag255.xml><?xml version="1.0" encoding="utf-8"?>
<p:tagLst xmlns:p="http://schemas.openxmlformats.org/presentationml/2006/main">
  <p:tag name="AS_UNIQUEID" val="2215"/>
</p:tagLst>
</file>

<file path=ppt/tags/tag256.xml><?xml version="1.0" encoding="utf-8"?>
<p:tagLst xmlns:p="http://schemas.openxmlformats.org/presentationml/2006/main">
  <p:tag name="AS_UNIQUEID" val="2216"/>
</p:tagLst>
</file>

<file path=ppt/tags/tag257.xml><?xml version="1.0" encoding="utf-8"?>
<p:tagLst xmlns:p="http://schemas.openxmlformats.org/presentationml/2006/main">
  <p:tag name="AS_UNIQUEID" val="2663"/>
</p:tagLst>
</file>

<file path=ppt/tags/tag258.xml><?xml version="1.0" encoding="utf-8"?>
<p:tagLst xmlns:p="http://schemas.openxmlformats.org/presentationml/2006/main">
  <p:tag name="AS_UNIQUEID" val="2385"/>
</p:tagLst>
</file>

<file path=ppt/tags/tag259.xml><?xml version="1.0" encoding="utf-8"?>
<p:tagLst xmlns:p="http://schemas.openxmlformats.org/presentationml/2006/main">
  <p:tag name="AS_UNIQUEID" val="2386"/>
</p:tagLst>
</file>

<file path=ppt/tags/tag26.xml><?xml version="1.0" encoding="utf-8"?>
<p:tagLst xmlns:p="http://schemas.openxmlformats.org/presentationml/2006/main">
  <p:tag name="AS_UNIQUEID" val="2561"/>
</p:tagLst>
</file>

<file path=ppt/tags/tag260.xml><?xml version="1.0" encoding="utf-8"?>
<p:tagLst xmlns:p="http://schemas.openxmlformats.org/presentationml/2006/main">
  <p:tag name="AS_UNIQUEID" val="2387"/>
</p:tagLst>
</file>

<file path=ppt/tags/tag261.xml><?xml version="1.0" encoding="utf-8"?>
<p:tagLst xmlns:p="http://schemas.openxmlformats.org/presentationml/2006/main">
  <p:tag name="AS_UNIQUEID" val="2388"/>
</p:tagLst>
</file>

<file path=ppt/tags/tag262.xml><?xml version="1.0" encoding="utf-8"?>
<p:tagLst xmlns:p="http://schemas.openxmlformats.org/presentationml/2006/main">
  <p:tag name="AS_UNIQUEID" val="2389"/>
</p:tagLst>
</file>

<file path=ppt/tags/tag263.xml><?xml version="1.0" encoding="utf-8"?>
<p:tagLst xmlns:p="http://schemas.openxmlformats.org/presentationml/2006/main">
  <p:tag name="AS_UNIQUEID" val="2664"/>
</p:tagLst>
</file>

<file path=ppt/tags/tag264.xml><?xml version="1.0" encoding="utf-8"?>
<p:tagLst xmlns:p="http://schemas.openxmlformats.org/presentationml/2006/main">
  <p:tag name="AS_UNIQUEID" val="2391"/>
</p:tagLst>
</file>

<file path=ppt/tags/tag265.xml><?xml version="1.0" encoding="utf-8"?>
<p:tagLst xmlns:p="http://schemas.openxmlformats.org/presentationml/2006/main">
  <p:tag name="AS_UNIQUEID" val="2392"/>
</p:tagLst>
</file>

<file path=ppt/tags/tag266.xml><?xml version="1.0" encoding="utf-8"?>
<p:tagLst xmlns:p="http://schemas.openxmlformats.org/presentationml/2006/main">
  <p:tag name="AS_UNIQUEID" val="2393"/>
</p:tagLst>
</file>

<file path=ppt/tags/tag267.xml><?xml version="1.0" encoding="utf-8"?>
<p:tagLst xmlns:p="http://schemas.openxmlformats.org/presentationml/2006/main">
  <p:tag name="AS_UNIQUEID" val="2394"/>
</p:tagLst>
</file>

<file path=ppt/tags/tag268.xml><?xml version="1.0" encoding="utf-8"?>
<p:tagLst xmlns:p="http://schemas.openxmlformats.org/presentationml/2006/main">
  <p:tag name="AS_UNIQUEID" val="2395"/>
</p:tagLst>
</file>

<file path=ppt/tags/tag269.xml><?xml version="1.0" encoding="utf-8"?>
<p:tagLst xmlns:p="http://schemas.openxmlformats.org/presentationml/2006/main">
  <p:tag name="AS_UNIQUEID" val="2396"/>
</p:tagLst>
</file>

<file path=ppt/tags/tag27.xml><?xml version="1.0" encoding="utf-8"?>
<p:tagLst xmlns:p="http://schemas.openxmlformats.org/presentationml/2006/main">
  <p:tag name="AS_UNIQUEID" val="2562"/>
</p:tagLst>
</file>

<file path=ppt/tags/tag270.xml><?xml version="1.0" encoding="utf-8"?>
<p:tagLst xmlns:p="http://schemas.openxmlformats.org/presentationml/2006/main">
  <p:tag name="AS_UNIQUEID" val="2397"/>
</p:tagLst>
</file>

<file path=ppt/tags/tag271.xml><?xml version="1.0" encoding="utf-8"?>
<p:tagLst xmlns:p="http://schemas.openxmlformats.org/presentationml/2006/main">
  <p:tag name="AS_UNIQUEID" val="2398"/>
</p:tagLst>
</file>

<file path=ppt/tags/tag272.xml><?xml version="1.0" encoding="utf-8"?>
<p:tagLst xmlns:p="http://schemas.openxmlformats.org/presentationml/2006/main">
  <p:tag name="AS_UNIQUEID" val="2399"/>
</p:tagLst>
</file>

<file path=ppt/tags/tag273.xml><?xml version="1.0" encoding="utf-8"?>
<p:tagLst xmlns:p="http://schemas.openxmlformats.org/presentationml/2006/main">
  <p:tag name="AS_UNIQUEID" val="2400"/>
</p:tagLst>
</file>

<file path=ppt/tags/tag274.xml><?xml version="1.0" encoding="utf-8"?>
<p:tagLst xmlns:p="http://schemas.openxmlformats.org/presentationml/2006/main">
  <p:tag name="AS_UNIQUEID" val="2665"/>
</p:tagLst>
</file>

<file path=ppt/tags/tag275.xml><?xml version="1.0" encoding="utf-8"?>
<p:tagLst xmlns:p="http://schemas.openxmlformats.org/presentationml/2006/main">
  <p:tag name="AS_UNIQUEID" val="2402"/>
</p:tagLst>
</file>

<file path=ppt/tags/tag276.xml><?xml version="1.0" encoding="utf-8"?>
<p:tagLst xmlns:p="http://schemas.openxmlformats.org/presentationml/2006/main">
  <p:tag name="AS_UNIQUEID" val="2403"/>
</p:tagLst>
</file>

<file path=ppt/tags/tag277.xml><?xml version="1.0" encoding="utf-8"?>
<p:tagLst xmlns:p="http://schemas.openxmlformats.org/presentationml/2006/main">
  <p:tag name="AS_UNIQUEID" val="2404"/>
</p:tagLst>
</file>

<file path=ppt/tags/tag278.xml><?xml version="1.0" encoding="utf-8"?>
<p:tagLst xmlns:p="http://schemas.openxmlformats.org/presentationml/2006/main">
  <p:tag name="AS_UNIQUEID" val="2405"/>
</p:tagLst>
</file>

<file path=ppt/tags/tag279.xml><?xml version="1.0" encoding="utf-8"?>
<p:tagLst xmlns:p="http://schemas.openxmlformats.org/presentationml/2006/main">
  <p:tag name="AS_UNIQUEID" val="2406"/>
</p:tagLst>
</file>

<file path=ppt/tags/tag28.xml><?xml version="1.0" encoding="utf-8"?>
<p:tagLst xmlns:p="http://schemas.openxmlformats.org/presentationml/2006/main">
  <p:tag name="AS_UNIQUEID" val="2563"/>
</p:tagLst>
</file>

<file path=ppt/tags/tag280.xml><?xml version="1.0" encoding="utf-8"?>
<p:tagLst xmlns:p="http://schemas.openxmlformats.org/presentationml/2006/main">
  <p:tag name="AS_UNIQUEID" val="2666"/>
</p:tagLst>
</file>

<file path=ppt/tags/tag281.xml><?xml version="1.0" encoding="utf-8"?>
<p:tagLst xmlns:p="http://schemas.openxmlformats.org/presentationml/2006/main">
  <p:tag name="AS_UNIQUEID" val="2408"/>
</p:tagLst>
</file>

<file path=ppt/tags/tag282.xml><?xml version="1.0" encoding="utf-8"?>
<p:tagLst xmlns:p="http://schemas.openxmlformats.org/presentationml/2006/main">
  <p:tag name="AS_UNIQUEID" val="2409"/>
</p:tagLst>
</file>

<file path=ppt/tags/tag283.xml><?xml version="1.0" encoding="utf-8"?>
<p:tagLst xmlns:p="http://schemas.openxmlformats.org/presentationml/2006/main">
  <p:tag name="AS_UNIQUEID" val="2410"/>
</p:tagLst>
</file>

<file path=ppt/tags/tag284.xml><?xml version="1.0" encoding="utf-8"?>
<p:tagLst xmlns:p="http://schemas.openxmlformats.org/presentationml/2006/main">
  <p:tag name="AS_UNIQUEID" val="2411"/>
</p:tagLst>
</file>

<file path=ppt/tags/tag285.xml><?xml version="1.0" encoding="utf-8"?>
<p:tagLst xmlns:p="http://schemas.openxmlformats.org/presentationml/2006/main">
  <p:tag name="AS_UNIQUEID" val="2667"/>
</p:tagLst>
</file>

<file path=ppt/tags/tag286.xml><?xml version="1.0" encoding="utf-8"?>
<p:tagLst xmlns:p="http://schemas.openxmlformats.org/presentationml/2006/main">
  <p:tag name="AS_UNIQUEID" val="2413"/>
</p:tagLst>
</file>

<file path=ppt/tags/tag287.xml><?xml version="1.0" encoding="utf-8"?>
<p:tagLst xmlns:p="http://schemas.openxmlformats.org/presentationml/2006/main">
  <p:tag name="AS_UNIQUEID" val="2414"/>
</p:tagLst>
</file>

<file path=ppt/tags/tag288.xml><?xml version="1.0" encoding="utf-8"?>
<p:tagLst xmlns:p="http://schemas.openxmlformats.org/presentationml/2006/main">
  <p:tag name="AS_UNIQUEID" val="2415"/>
</p:tagLst>
</file>

<file path=ppt/tags/tag289.xml><?xml version="1.0" encoding="utf-8"?>
<p:tagLst xmlns:p="http://schemas.openxmlformats.org/presentationml/2006/main">
  <p:tag name="AS_UNIQUEID" val="2416"/>
</p:tagLst>
</file>

<file path=ppt/tags/tag29.xml><?xml version="1.0" encoding="utf-8"?>
<p:tagLst xmlns:p="http://schemas.openxmlformats.org/presentationml/2006/main">
  <p:tag name="AS_UNIQUEID" val="2564"/>
</p:tagLst>
</file>

<file path=ppt/tags/tag290.xml><?xml version="1.0" encoding="utf-8"?>
<p:tagLst xmlns:p="http://schemas.openxmlformats.org/presentationml/2006/main">
  <p:tag name="AS_UNIQUEID" val="2417"/>
</p:tagLst>
</file>

<file path=ppt/tags/tag291.xml><?xml version="1.0" encoding="utf-8"?>
<p:tagLst xmlns:p="http://schemas.openxmlformats.org/presentationml/2006/main">
  <p:tag name="AS_UNIQUEID" val="2668"/>
</p:tagLst>
</file>

<file path=ppt/tags/tag292.xml><?xml version="1.0" encoding="utf-8"?>
<p:tagLst xmlns:p="http://schemas.openxmlformats.org/presentationml/2006/main">
  <p:tag name="AS_UNIQUEID" val="2419"/>
</p:tagLst>
</file>

<file path=ppt/tags/tag293.xml><?xml version="1.0" encoding="utf-8"?>
<p:tagLst xmlns:p="http://schemas.openxmlformats.org/presentationml/2006/main">
  <p:tag name="AS_UNIQUEID" val="2420"/>
</p:tagLst>
</file>

<file path=ppt/tags/tag294.xml><?xml version="1.0" encoding="utf-8"?>
<p:tagLst xmlns:p="http://schemas.openxmlformats.org/presentationml/2006/main">
  <p:tag name="AS_UNIQUEID" val="2421"/>
</p:tagLst>
</file>

<file path=ppt/tags/tag295.xml><?xml version="1.0" encoding="utf-8"?>
<p:tagLst xmlns:p="http://schemas.openxmlformats.org/presentationml/2006/main">
  <p:tag name="AS_UNIQUEID" val="2422"/>
</p:tagLst>
</file>

<file path=ppt/tags/tag296.xml><?xml version="1.0" encoding="utf-8"?>
<p:tagLst xmlns:p="http://schemas.openxmlformats.org/presentationml/2006/main">
  <p:tag name="AS_UNIQUEID" val="2669"/>
</p:tagLst>
</file>

<file path=ppt/tags/tag297.xml><?xml version="1.0" encoding="utf-8"?>
<p:tagLst xmlns:p="http://schemas.openxmlformats.org/presentationml/2006/main">
  <p:tag name="AS_UNIQUEID" val="2215"/>
</p:tagLst>
</file>

<file path=ppt/tags/tag298.xml><?xml version="1.0" encoding="utf-8"?>
<p:tagLst xmlns:p="http://schemas.openxmlformats.org/presentationml/2006/main">
  <p:tag name="AS_UNIQUEID" val="2216"/>
</p:tagLst>
</file>

<file path=ppt/tags/tag299.xml><?xml version="1.0" encoding="utf-8"?>
<p:tagLst xmlns:p="http://schemas.openxmlformats.org/presentationml/2006/main">
  <p:tag name="AS_UNIQUEID" val="2670"/>
</p:tagLst>
</file>

<file path=ppt/tags/tag3.xml><?xml version="1.0" encoding="utf-8"?>
<p:tagLst xmlns:p="http://schemas.openxmlformats.org/presentationml/2006/main">
  <p:tag name="AS_UNIQUEID" val="2538"/>
</p:tagLst>
</file>

<file path=ppt/tags/tag30.xml><?xml version="1.0" encoding="utf-8"?>
<p:tagLst xmlns:p="http://schemas.openxmlformats.org/presentationml/2006/main">
  <p:tag name="AS_UNIQUEID" val="2565"/>
</p:tagLst>
</file>

<file path=ppt/tags/tag300.xml><?xml version="1.0" encoding="utf-8"?>
<p:tagLst xmlns:p="http://schemas.openxmlformats.org/presentationml/2006/main">
  <p:tag name="AS_UNIQUEID" val="1912"/>
</p:tagLst>
</file>

<file path=ppt/tags/tag301.xml><?xml version="1.0" encoding="utf-8"?>
<p:tagLst xmlns:p="http://schemas.openxmlformats.org/presentationml/2006/main">
  <p:tag name="AS_UNIQUEID" val="1913"/>
</p:tagLst>
</file>

<file path=ppt/tags/tag302.xml><?xml version="1.0" encoding="utf-8"?>
<p:tagLst xmlns:p="http://schemas.openxmlformats.org/presentationml/2006/main">
  <p:tag name="AS_UNIQUEID" val="1914"/>
</p:tagLst>
</file>

<file path=ppt/tags/tag303.xml><?xml version="1.0" encoding="utf-8"?>
<p:tagLst xmlns:p="http://schemas.openxmlformats.org/presentationml/2006/main">
  <p:tag name="AS_UNIQUEID" val="1912"/>
</p:tagLst>
</file>

<file path=ppt/tags/tag304.xml><?xml version="1.0" encoding="utf-8"?>
<p:tagLst xmlns:p="http://schemas.openxmlformats.org/presentationml/2006/main">
  <p:tag name="AS_UNIQUEID" val="1913"/>
</p:tagLst>
</file>

<file path=ppt/tags/tag305.xml><?xml version="1.0" encoding="utf-8"?>
<p:tagLst xmlns:p="http://schemas.openxmlformats.org/presentationml/2006/main">
  <p:tag name="AS_UNIQUEID" val="1914"/>
</p:tagLst>
</file>

<file path=ppt/tags/tag306.xml><?xml version="1.0" encoding="utf-8"?>
<p:tagLst xmlns:p="http://schemas.openxmlformats.org/presentationml/2006/main">
  <p:tag name="AS_UNIQUEID" val="2218"/>
</p:tagLst>
</file>

<file path=ppt/tags/tag307.xml><?xml version="1.0" encoding="utf-8"?>
<p:tagLst xmlns:p="http://schemas.openxmlformats.org/presentationml/2006/main">
  <p:tag name="AS_UNIQUEID" val="2219"/>
</p:tagLst>
</file>

<file path=ppt/tags/tag308.xml><?xml version="1.0" encoding="utf-8"?>
<p:tagLst xmlns:p="http://schemas.openxmlformats.org/presentationml/2006/main">
  <p:tag name="AS_UNIQUEID" val="2060"/>
</p:tagLst>
</file>

<file path=ppt/tags/tag309.xml><?xml version="1.0" encoding="utf-8"?>
<p:tagLst xmlns:p="http://schemas.openxmlformats.org/presentationml/2006/main">
  <p:tag name="AS_UNIQUEID" val="1831"/>
</p:tagLst>
</file>

<file path=ppt/tags/tag31.xml><?xml version="1.0" encoding="utf-8"?>
<p:tagLst xmlns:p="http://schemas.openxmlformats.org/presentationml/2006/main">
  <p:tag name="AS_UNIQUEID" val="2566"/>
</p:tagLst>
</file>

<file path=ppt/tags/tag310.xml><?xml version="1.0" encoding="utf-8"?>
<p:tagLst xmlns:p="http://schemas.openxmlformats.org/presentationml/2006/main">
  <p:tag name="AS_UNIQUEID" val="1912"/>
</p:tagLst>
</file>

<file path=ppt/tags/tag311.xml><?xml version="1.0" encoding="utf-8"?>
<p:tagLst xmlns:p="http://schemas.openxmlformats.org/presentationml/2006/main">
  <p:tag name="AS_UNIQUEID" val="1913"/>
</p:tagLst>
</file>

<file path=ppt/tags/tag312.xml><?xml version="1.0" encoding="utf-8"?>
<p:tagLst xmlns:p="http://schemas.openxmlformats.org/presentationml/2006/main">
  <p:tag name="AS_UNIQUEID" val="1914"/>
</p:tagLst>
</file>

<file path=ppt/tags/tag313.xml><?xml version="1.0" encoding="utf-8"?>
<p:tagLst xmlns:p="http://schemas.openxmlformats.org/presentationml/2006/main">
  <p:tag name="AS_UNIQUEID" val="459"/>
</p:tagLst>
</file>

<file path=ppt/tags/tag314.xml><?xml version="1.0" encoding="utf-8"?>
<p:tagLst xmlns:p="http://schemas.openxmlformats.org/presentationml/2006/main">
  <p:tag name="AS_UNIQUEID" val="1912"/>
</p:tagLst>
</file>

<file path=ppt/tags/tag315.xml><?xml version="1.0" encoding="utf-8"?>
<p:tagLst xmlns:p="http://schemas.openxmlformats.org/presentationml/2006/main">
  <p:tag name="AS_UNIQUEID" val="1913"/>
</p:tagLst>
</file>

<file path=ppt/tags/tag316.xml><?xml version="1.0" encoding="utf-8"?>
<p:tagLst xmlns:p="http://schemas.openxmlformats.org/presentationml/2006/main">
  <p:tag name="AS_UNIQUEID" val="1914"/>
</p:tagLst>
</file>

<file path=ppt/tags/tag317.xml><?xml version="1.0" encoding="utf-8"?>
<p:tagLst xmlns:p="http://schemas.openxmlformats.org/presentationml/2006/main">
  <p:tag name="AS_UNIQUEID" val="460"/>
</p:tagLst>
</file>

<file path=ppt/tags/tag318.xml><?xml version="1.0" encoding="utf-8"?>
<p:tagLst xmlns:p="http://schemas.openxmlformats.org/presentationml/2006/main">
  <p:tag name="AS_UNIQUEID" val="1912"/>
</p:tagLst>
</file>

<file path=ppt/tags/tag319.xml><?xml version="1.0" encoding="utf-8"?>
<p:tagLst xmlns:p="http://schemas.openxmlformats.org/presentationml/2006/main">
  <p:tag name="AS_UNIQUEID" val="1913"/>
</p:tagLst>
</file>

<file path=ppt/tags/tag32.xml><?xml version="1.0" encoding="utf-8"?>
<p:tagLst xmlns:p="http://schemas.openxmlformats.org/presentationml/2006/main">
  <p:tag name="AS_UNIQUEID" val="2567"/>
</p:tagLst>
</file>

<file path=ppt/tags/tag320.xml><?xml version="1.0" encoding="utf-8"?>
<p:tagLst xmlns:p="http://schemas.openxmlformats.org/presentationml/2006/main">
  <p:tag name="AS_UNIQUEID" val="1914"/>
</p:tagLst>
</file>

<file path=ppt/tags/tag321.xml><?xml version="1.0" encoding="utf-8"?>
<p:tagLst xmlns:p="http://schemas.openxmlformats.org/presentationml/2006/main">
  <p:tag name="AS_UNIQUEID" val="467"/>
</p:tagLst>
</file>

<file path=ppt/tags/tag322.xml><?xml version="1.0" encoding="utf-8"?>
<p:tagLst xmlns:p="http://schemas.openxmlformats.org/presentationml/2006/main">
  <p:tag name="AS_UNIQUEID" val="1912"/>
</p:tagLst>
</file>

<file path=ppt/tags/tag323.xml><?xml version="1.0" encoding="utf-8"?>
<p:tagLst xmlns:p="http://schemas.openxmlformats.org/presentationml/2006/main">
  <p:tag name="AS_UNIQUEID" val="1913"/>
</p:tagLst>
</file>

<file path=ppt/tags/tag324.xml><?xml version="1.0" encoding="utf-8"?>
<p:tagLst xmlns:p="http://schemas.openxmlformats.org/presentationml/2006/main">
  <p:tag name="AS_UNIQUEID" val="1914"/>
</p:tagLst>
</file>

<file path=ppt/tags/tag325.xml><?xml version="1.0" encoding="utf-8"?>
<p:tagLst xmlns:p="http://schemas.openxmlformats.org/presentationml/2006/main">
  <p:tag name="AS_UNIQUEID" val="468"/>
</p:tagLst>
</file>

<file path=ppt/tags/tag326.xml><?xml version="1.0" encoding="utf-8"?>
<p:tagLst xmlns:p="http://schemas.openxmlformats.org/presentationml/2006/main">
  <p:tag name="AS_UNIQUEID" val="469"/>
</p:tagLst>
</file>

<file path=ppt/tags/tag327.xml><?xml version="1.0" encoding="utf-8"?>
<p:tagLst xmlns:p="http://schemas.openxmlformats.org/presentationml/2006/main">
  <p:tag name="AS_UNIQUEID" val="1912"/>
</p:tagLst>
</file>

<file path=ppt/tags/tag328.xml><?xml version="1.0" encoding="utf-8"?>
<p:tagLst xmlns:p="http://schemas.openxmlformats.org/presentationml/2006/main">
  <p:tag name="AS_UNIQUEID" val="1913"/>
</p:tagLst>
</file>

<file path=ppt/tags/tag329.xml><?xml version="1.0" encoding="utf-8"?>
<p:tagLst xmlns:p="http://schemas.openxmlformats.org/presentationml/2006/main">
  <p:tag name="AS_UNIQUEID" val="1914"/>
</p:tagLst>
</file>

<file path=ppt/tags/tag33.xml><?xml version="1.0" encoding="utf-8"?>
<p:tagLst xmlns:p="http://schemas.openxmlformats.org/presentationml/2006/main">
  <p:tag name="AS_UNIQUEID" val="2568"/>
</p:tagLst>
</file>

<file path=ppt/tags/tag330.xml><?xml version="1.0" encoding="utf-8"?>
<p:tagLst xmlns:p="http://schemas.openxmlformats.org/presentationml/2006/main">
  <p:tag name="AS_UNIQUEID" val="466"/>
</p:tagLst>
</file>

<file path=ppt/tags/tag331.xml><?xml version="1.0" encoding="utf-8"?>
<p:tagLst xmlns:p="http://schemas.openxmlformats.org/presentationml/2006/main">
  <p:tag name="AS_UNIQUEID" val="1912"/>
</p:tagLst>
</file>

<file path=ppt/tags/tag332.xml><?xml version="1.0" encoding="utf-8"?>
<p:tagLst xmlns:p="http://schemas.openxmlformats.org/presentationml/2006/main">
  <p:tag name="AS_UNIQUEID" val="1913"/>
</p:tagLst>
</file>

<file path=ppt/tags/tag333.xml><?xml version="1.0" encoding="utf-8"?>
<p:tagLst xmlns:p="http://schemas.openxmlformats.org/presentationml/2006/main">
  <p:tag name="AS_UNIQUEID" val="1914"/>
</p:tagLst>
</file>

<file path=ppt/tags/tag334.xml><?xml version="1.0" encoding="utf-8"?>
<p:tagLst xmlns:p="http://schemas.openxmlformats.org/presentationml/2006/main">
  <p:tag name="AS_UNIQUEID" val="465"/>
</p:tagLst>
</file>

<file path=ppt/tags/tag335.xml><?xml version="1.0" encoding="utf-8"?>
<p:tagLst xmlns:p="http://schemas.openxmlformats.org/presentationml/2006/main">
  <p:tag name="AS_UNIQUEID" val="461"/>
</p:tagLst>
</file>

<file path=ppt/tags/tag336.xml><?xml version="1.0" encoding="utf-8"?>
<p:tagLst xmlns:p="http://schemas.openxmlformats.org/presentationml/2006/main">
  <p:tag name="AS_UNIQUEID" val="463"/>
</p:tagLst>
</file>

<file path=ppt/tags/tag337.xml><?xml version="1.0" encoding="utf-8"?>
<p:tagLst xmlns:p="http://schemas.openxmlformats.org/presentationml/2006/main">
  <p:tag name="AS_UNIQUEID" val="1912"/>
</p:tagLst>
</file>

<file path=ppt/tags/tag338.xml><?xml version="1.0" encoding="utf-8"?>
<p:tagLst xmlns:p="http://schemas.openxmlformats.org/presentationml/2006/main">
  <p:tag name="AS_UNIQUEID" val="1913"/>
</p:tagLst>
</file>

<file path=ppt/tags/tag339.xml><?xml version="1.0" encoding="utf-8"?>
<p:tagLst xmlns:p="http://schemas.openxmlformats.org/presentationml/2006/main">
  <p:tag name="AS_UNIQUEID" val="1914"/>
</p:tagLst>
</file>

<file path=ppt/tags/tag34.xml><?xml version="1.0" encoding="utf-8"?>
<p:tagLst xmlns:p="http://schemas.openxmlformats.org/presentationml/2006/main">
  <p:tag name="AS_UNIQUEID" val="2569"/>
</p:tagLst>
</file>

<file path=ppt/tags/tag340.xml><?xml version="1.0" encoding="utf-8"?>
<p:tagLst xmlns:p="http://schemas.openxmlformats.org/presentationml/2006/main">
  <p:tag name="AS_UNIQUEID" val="464"/>
</p:tagLst>
</file>

<file path=ppt/tags/tag341.xml><?xml version="1.0" encoding="utf-8"?>
<p:tagLst xmlns:p="http://schemas.openxmlformats.org/presentationml/2006/main">
  <p:tag name="AS_UNIQUEID" val="1912"/>
</p:tagLst>
</file>

<file path=ppt/tags/tag342.xml><?xml version="1.0" encoding="utf-8"?>
<p:tagLst xmlns:p="http://schemas.openxmlformats.org/presentationml/2006/main">
  <p:tag name="AS_UNIQUEID" val="1913"/>
</p:tagLst>
</file>

<file path=ppt/tags/tag343.xml><?xml version="1.0" encoding="utf-8"?>
<p:tagLst xmlns:p="http://schemas.openxmlformats.org/presentationml/2006/main">
  <p:tag name="AS_UNIQUEID" val="1914"/>
</p:tagLst>
</file>

<file path=ppt/tags/tag344.xml><?xml version="1.0" encoding="utf-8"?>
<p:tagLst xmlns:p="http://schemas.openxmlformats.org/presentationml/2006/main">
  <p:tag name="AS_UNIQUEID" val="462"/>
</p:tagLst>
</file>

<file path=ppt/tags/tag345.xml><?xml version="1.0" encoding="utf-8"?>
<p:tagLst xmlns:p="http://schemas.openxmlformats.org/presentationml/2006/main">
  <p:tag name="AS_UNIQUEID" val="2671"/>
</p:tagLst>
</file>

<file path=ppt/tags/tag346.xml><?xml version="1.0" encoding="utf-8"?>
<p:tagLst xmlns:p="http://schemas.openxmlformats.org/presentationml/2006/main">
  <p:tag name="AS_UNIQUEID" val="477"/>
</p:tagLst>
</file>

<file path=ppt/tags/tag347.xml><?xml version="1.0" encoding="utf-8"?>
<p:tagLst xmlns:p="http://schemas.openxmlformats.org/presentationml/2006/main">
  <p:tag name="AS_UNIQUEID" val="2221"/>
</p:tagLst>
</file>

<file path=ppt/tags/tag348.xml><?xml version="1.0" encoding="utf-8"?>
<p:tagLst xmlns:p="http://schemas.openxmlformats.org/presentationml/2006/main">
  <p:tag name="AS_UNIQUEID" val="2062"/>
</p:tagLst>
</file>

<file path=ppt/tags/tag349.xml><?xml version="1.0" encoding="utf-8"?>
<p:tagLst xmlns:p="http://schemas.openxmlformats.org/presentationml/2006/main">
  <p:tag name="AS_UNIQUEID" val="478"/>
</p:tagLst>
</file>

<file path=ppt/tags/tag35.xml><?xml version="1.0" encoding="utf-8"?>
<p:tagLst xmlns:p="http://schemas.openxmlformats.org/presentationml/2006/main">
  <p:tag name="AS_UNIQUEID" val="2570"/>
</p:tagLst>
</file>

<file path=ppt/tags/tag350.xml><?xml version="1.0" encoding="utf-8"?>
<p:tagLst xmlns:p="http://schemas.openxmlformats.org/presentationml/2006/main">
  <p:tag name="AS_UNIQUEID" val="479"/>
</p:tagLst>
</file>

<file path=ppt/tags/tag351.xml><?xml version="1.0" encoding="utf-8"?>
<p:tagLst xmlns:p="http://schemas.openxmlformats.org/presentationml/2006/main">
  <p:tag name="AS_UNIQUEID" val="480"/>
</p:tagLst>
</file>

<file path=ppt/tags/tag352.xml><?xml version="1.0" encoding="utf-8"?>
<p:tagLst xmlns:p="http://schemas.openxmlformats.org/presentationml/2006/main">
  <p:tag name="AS_UNIQUEID" val="481"/>
</p:tagLst>
</file>

<file path=ppt/tags/tag353.xml><?xml version="1.0" encoding="utf-8"?>
<p:tagLst xmlns:p="http://schemas.openxmlformats.org/presentationml/2006/main">
  <p:tag name="AS_UNIQUEID" val="482"/>
</p:tagLst>
</file>

<file path=ppt/tags/tag354.xml><?xml version="1.0" encoding="utf-8"?>
<p:tagLst xmlns:p="http://schemas.openxmlformats.org/presentationml/2006/main">
  <p:tag name="AS_UNIQUEID" val="483"/>
</p:tagLst>
</file>

<file path=ppt/tags/tag355.xml><?xml version="1.0" encoding="utf-8"?>
<p:tagLst xmlns:p="http://schemas.openxmlformats.org/presentationml/2006/main">
  <p:tag name="AS_UNIQUEID" val="484"/>
</p:tagLst>
</file>

<file path=ppt/tags/tag356.xml><?xml version="1.0" encoding="utf-8"?>
<p:tagLst xmlns:p="http://schemas.openxmlformats.org/presentationml/2006/main">
  <p:tag name="AS_UNIQUEID" val="485"/>
</p:tagLst>
</file>

<file path=ppt/tags/tag357.xml><?xml version="1.0" encoding="utf-8"?>
<p:tagLst xmlns:p="http://schemas.openxmlformats.org/presentationml/2006/main">
  <p:tag name="AS_UNIQUEID" val="486"/>
</p:tagLst>
</file>

<file path=ppt/tags/tag358.xml><?xml version="1.0" encoding="utf-8"?>
<p:tagLst xmlns:p="http://schemas.openxmlformats.org/presentationml/2006/main">
  <p:tag name="AS_UNIQUEID" val="487"/>
</p:tagLst>
</file>

<file path=ppt/tags/tag359.xml><?xml version="1.0" encoding="utf-8"?>
<p:tagLst xmlns:p="http://schemas.openxmlformats.org/presentationml/2006/main">
  <p:tag name="AS_UNIQUEID" val="488"/>
</p:tagLst>
</file>

<file path=ppt/tags/tag36.xml><?xml version="1.0" encoding="utf-8"?>
<p:tagLst xmlns:p="http://schemas.openxmlformats.org/presentationml/2006/main">
  <p:tag name="AS_UNIQUEID" val="2571"/>
</p:tagLst>
</file>

<file path=ppt/tags/tag360.xml><?xml version="1.0" encoding="utf-8"?>
<p:tagLst xmlns:p="http://schemas.openxmlformats.org/presentationml/2006/main">
  <p:tag name="AS_UNIQUEID" val="489"/>
</p:tagLst>
</file>

<file path=ppt/tags/tag361.xml><?xml version="1.0" encoding="utf-8"?>
<p:tagLst xmlns:p="http://schemas.openxmlformats.org/presentationml/2006/main">
  <p:tag name="AS_UNIQUEID" val="490"/>
</p:tagLst>
</file>

<file path=ppt/tags/tag362.xml><?xml version="1.0" encoding="utf-8"?>
<p:tagLst xmlns:p="http://schemas.openxmlformats.org/presentationml/2006/main">
  <p:tag name="AS_UNIQUEID" val="491"/>
</p:tagLst>
</file>

<file path=ppt/tags/tag363.xml><?xml version="1.0" encoding="utf-8"?>
<p:tagLst xmlns:p="http://schemas.openxmlformats.org/presentationml/2006/main">
  <p:tag name="AS_UNIQUEID" val="492"/>
</p:tagLst>
</file>

<file path=ppt/tags/tag364.xml><?xml version="1.0" encoding="utf-8"?>
<p:tagLst xmlns:p="http://schemas.openxmlformats.org/presentationml/2006/main">
  <p:tag name="AS_UNIQUEID" val="493"/>
</p:tagLst>
</file>

<file path=ppt/tags/tag365.xml><?xml version="1.0" encoding="utf-8"?>
<p:tagLst xmlns:p="http://schemas.openxmlformats.org/presentationml/2006/main">
  <p:tag name="AS_UNIQUEID" val="494"/>
</p:tagLst>
</file>

<file path=ppt/tags/tag366.xml><?xml version="1.0" encoding="utf-8"?>
<p:tagLst xmlns:p="http://schemas.openxmlformats.org/presentationml/2006/main">
  <p:tag name="AS_UNIQUEID" val="495"/>
</p:tagLst>
</file>

<file path=ppt/tags/tag367.xml><?xml version="1.0" encoding="utf-8"?>
<p:tagLst xmlns:p="http://schemas.openxmlformats.org/presentationml/2006/main">
  <p:tag name="AS_UNIQUEID" val="496"/>
</p:tagLst>
</file>

<file path=ppt/tags/tag368.xml><?xml version="1.0" encoding="utf-8"?>
<p:tagLst xmlns:p="http://schemas.openxmlformats.org/presentationml/2006/main">
  <p:tag name="AS_UNIQUEID" val="497"/>
</p:tagLst>
</file>

<file path=ppt/tags/tag369.xml><?xml version="1.0" encoding="utf-8"?>
<p:tagLst xmlns:p="http://schemas.openxmlformats.org/presentationml/2006/main">
  <p:tag name="AS_UNIQUEID" val="498"/>
</p:tagLst>
</file>

<file path=ppt/tags/tag37.xml><?xml version="1.0" encoding="utf-8"?>
<p:tagLst xmlns:p="http://schemas.openxmlformats.org/presentationml/2006/main">
  <p:tag name="AS_UNIQUEID" val="2572"/>
</p:tagLst>
</file>

<file path=ppt/tags/tag370.xml><?xml version="1.0" encoding="utf-8"?>
<p:tagLst xmlns:p="http://schemas.openxmlformats.org/presentationml/2006/main">
  <p:tag name="AS_UNIQUEID" val="499"/>
</p:tagLst>
</file>

<file path=ppt/tags/tag371.xml><?xml version="1.0" encoding="utf-8"?>
<p:tagLst xmlns:p="http://schemas.openxmlformats.org/presentationml/2006/main">
  <p:tag name="AS_UNIQUEID" val="500"/>
</p:tagLst>
</file>

<file path=ppt/tags/tag372.xml><?xml version="1.0" encoding="utf-8"?>
<p:tagLst xmlns:p="http://schemas.openxmlformats.org/presentationml/2006/main">
  <p:tag name="AS_UNIQUEID" val="501"/>
</p:tagLst>
</file>

<file path=ppt/tags/tag373.xml><?xml version="1.0" encoding="utf-8"?>
<p:tagLst xmlns:p="http://schemas.openxmlformats.org/presentationml/2006/main">
  <p:tag name="AS_UNIQUEID" val="502"/>
</p:tagLst>
</file>

<file path=ppt/tags/tag374.xml><?xml version="1.0" encoding="utf-8"?>
<p:tagLst xmlns:p="http://schemas.openxmlformats.org/presentationml/2006/main">
  <p:tag name="AS_UNIQUEID" val="503"/>
</p:tagLst>
</file>

<file path=ppt/tags/tag375.xml><?xml version="1.0" encoding="utf-8"?>
<p:tagLst xmlns:p="http://schemas.openxmlformats.org/presentationml/2006/main">
  <p:tag name="AS_UNIQUEID" val="504"/>
</p:tagLst>
</file>

<file path=ppt/tags/tag376.xml><?xml version="1.0" encoding="utf-8"?>
<p:tagLst xmlns:p="http://schemas.openxmlformats.org/presentationml/2006/main">
  <p:tag name="AS_UNIQUEID" val="505"/>
</p:tagLst>
</file>

<file path=ppt/tags/tag377.xml><?xml version="1.0" encoding="utf-8"?>
<p:tagLst xmlns:p="http://schemas.openxmlformats.org/presentationml/2006/main">
  <p:tag name="AS_UNIQUEID" val="506"/>
</p:tagLst>
</file>

<file path=ppt/tags/tag378.xml><?xml version="1.0" encoding="utf-8"?>
<p:tagLst xmlns:p="http://schemas.openxmlformats.org/presentationml/2006/main">
  <p:tag name="AS_UNIQUEID" val="507"/>
</p:tagLst>
</file>

<file path=ppt/tags/tag379.xml><?xml version="1.0" encoding="utf-8"?>
<p:tagLst xmlns:p="http://schemas.openxmlformats.org/presentationml/2006/main">
  <p:tag name="AS_UNIQUEID" val="508"/>
</p:tagLst>
</file>

<file path=ppt/tags/tag38.xml><?xml version="1.0" encoding="utf-8"?>
<p:tagLst xmlns:p="http://schemas.openxmlformats.org/presentationml/2006/main">
  <p:tag name="AS_UNIQUEID" val="2573"/>
</p:tagLst>
</file>

<file path=ppt/tags/tag380.xml><?xml version="1.0" encoding="utf-8"?>
<p:tagLst xmlns:p="http://schemas.openxmlformats.org/presentationml/2006/main">
  <p:tag name="AS_UNIQUEID" val="509"/>
</p:tagLst>
</file>

<file path=ppt/tags/tag381.xml><?xml version="1.0" encoding="utf-8"?>
<p:tagLst xmlns:p="http://schemas.openxmlformats.org/presentationml/2006/main">
  <p:tag name="AS_UNIQUEID" val="510"/>
</p:tagLst>
</file>

<file path=ppt/tags/tag382.xml><?xml version="1.0" encoding="utf-8"?>
<p:tagLst xmlns:p="http://schemas.openxmlformats.org/presentationml/2006/main">
  <p:tag name="AS_UNIQUEID" val="511"/>
</p:tagLst>
</file>

<file path=ppt/tags/tag383.xml><?xml version="1.0" encoding="utf-8"?>
<p:tagLst xmlns:p="http://schemas.openxmlformats.org/presentationml/2006/main">
  <p:tag name="AS_UNIQUEID" val="512"/>
</p:tagLst>
</file>

<file path=ppt/tags/tag384.xml><?xml version="1.0" encoding="utf-8"?>
<p:tagLst xmlns:p="http://schemas.openxmlformats.org/presentationml/2006/main">
  <p:tag name="AS_UNIQUEID" val="513"/>
</p:tagLst>
</file>

<file path=ppt/tags/tag385.xml><?xml version="1.0" encoding="utf-8"?>
<p:tagLst xmlns:p="http://schemas.openxmlformats.org/presentationml/2006/main">
  <p:tag name="AS_UNIQUEID" val="514"/>
</p:tagLst>
</file>

<file path=ppt/tags/tag386.xml><?xml version="1.0" encoding="utf-8"?>
<p:tagLst xmlns:p="http://schemas.openxmlformats.org/presentationml/2006/main">
  <p:tag name="AS_UNIQUEID" val="515"/>
</p:tagLst>
</file>

<file path=ppt/tags/tag387.xml><?xml version="1.0" encoding="utf-8"?>
<p:tagLst xmlns:p="http://schemas.openxmlformats.org/presentationml/2006/main">
  <p:tag name="AS_UNIQUEID" val="516"/>
</p:tagLst>
</file>

<file path=ppt/tags/tag388.xml><?xml version="1.0" encoding="utf-8"?>
<p:tagLst xmlns:p="http://schemas.openxmlformats.org/presentationml/2006/main">
  <p:tag name="AS_UNIQUEID" val="517"/>
</p:tagLst>
</file>

<file path=ppt/tags/tag389.xml><?xml version="1.0" encoding="utf-8"?>
<p:tagLst xmlns:p="http://schemas.openxmlformats.org/presentationml/2006/main">
  <p:tag name="AS_UNIQUEID" val="518"/>
</p:tagLst>
</file>

<file path=ppt/tags/tag39.xml><?xml version="1.0" encoding="utf-8"?>
<p:tagLst xmlns:p="http://schemas.openxmlformats.org/presentationml/2006/main">
  <p:tag name="AS_UNIQUEID" val="2574"/>
</p:tagLst>
</file>

<file path=ppt/tags/tag390.xml><?xml version="1.0" encoding="utf-8"?>
<p:tagLst xmlns:p="http://schemas.openxmlformats.org/presentationml/2006/main">
  <p:tag name="AS_UNIQUEID" val="519"/>
</p:tagLst>
</file>

<file path=ppt/tags/tag391.xml><?xml version="1.0" encoding="utf-8"?>
<p:tagLst xmlns:p="http://schemas.openxmlformats.org/presentationml/2006/main">
  <p:tag name="AS_UNIQUEID" val="520"/>
</p:tagLst>
</file>

<file path=ppt/tags/tag392.xml><?xml version="1.0" encoding="utf-8"?>
<p:tagLst xmlns:p="http://schemas.openxmlformats.org/presentationml/2006/main">
  <p:tag name="AS_UNIQUEID" val="521"/>
</p:tagLst>
</file>

<file path=ppt/tags/tag393.xml><?xml version="1.0" encoding="utf-8"?>
<p:tagLst xmlns:p="http://schemas.openxmlformats.org/presentationml/2006/main">
  <p:tag name="AS_UNIQUEID" val="522"/>
</p:tagLst>
</file>

<file path=ppt/tags/tag394.xml><?xml version="1.0" encoding="utf-8"?>
<p:tagLst xmlns:p="http://schemas.openxmlformats.org/presentationml/2006/main">
  <p:tag name="AS_UNIQUEID" val="523"/>
</p:tagLst>
</file>

<file path=ppt/tags/tag395.xml><?xml version="1.0" encoding="utf-8"?>
<p:tagLst xmlns:p="http://schemas.openxmlformats.org/presentationml/2006/main">
  <p:tag name="AS_UNIQUEID" val="524"/>
</p:tagLst>
</file>

<file path=ppt/tags/tag396.xml><?xml version="1.0" encoding="utf-8"?>
<p:tagLst xmlns:p="http://schemas.openxmlformats.org/presentationml/2006/main">
  <p:tag name="AS_UNIQUEID" val="525"/>
</p:tagLst>
</file>

<file path=ppt/tags/tag397.xml><?xml version="1.0" encoding="utf-8"?>
<p:tagLst xmlns:p="http://schemas.openxmlformats.org/presentationml/2006/main">
  <p:tag name="AS_UNIQUEID" val="526"/>
</p:tagLst>
</file>

<file path=ppt/tags/tag398.xml><?xml version="1.0" encoding="utf-8"?>
<p:tagLst xmlns:p="http://schemas.openxmlformats.org/presentationml/2006/main">
  <p:tag name="AS_UNIQUEID" val="527"/>
</p:tagLst>
</file>

<file path=ppt/tags/tag399.xml><?xml version="1.0" encoding="utf-8"?>
<p:tagLst xmlns:p="http://schemas.openxmlformats.org/presentationml/2006/main">
  <p:tag name="AS_UNIQUEID" val="528"/>
</p:tagLst>
</file>

<file path=ppt/tags/tag4.xml><?xml version="1.0" encoding="utf-8"?>
<p:tagLst xmlns:p="http://schemas.openxmlformats.org/presentationml/2006/main">
  <p:tag name="AS_UNIQUEID" val="2539"/>
</p:tagLst>
</file>

<file path=ppt/tags/tag40.xml><?xml version="1.0" encoding="utf-8"?>
<p:tagLst xmlns:p="http://schemas.openxmlformats.org/presentationml/2006/main">
  <p:tag name="AS_UNIQUEID" val="2575"/>
</p:tagLst>
</file>

<file path=ppt/tags/tag400.xml><?xml version="1.0" encoding="utf-8"?>
<p:tagLst xmlns:p="http://schemas.openxmlformats.org/presentationml/2006/main">
  <p:tag name="AS_UNIQUEID" val="529"/>
</p:tagLst>
</file>

<file path=ppt/tags/tag401.xml><?xml version="1.0" encoding="utf-8"?>
<p:tagLst xmlns:p="http://schemas.openxmlformats.org/presentationml/2006/main">
  <p:tag name="AS_UNIQUEID" val="530"/>
</p:tagLst>
</file>

<file path=ppt/tags/tag402.xml><?xml version="1.0" encoding="utf-8"?>
<p:tagLst xmlns:p="http://schemas.openxmlformats.org/presentationml/2006/main">
  <p:tag name="AS_UNIQUEID" val="531"/>
</p:tagLst>
</file>

<file path=ppt/tags/tag403.xml><?xml version="1.0" encoding="utf-8"?>
<p:tagLst xmlns:p="http://schemas.openxmlformats.org/presentationml/2006/main">
  <p:tag name="AS_UNIQUEID" val="532"/>
</p:tagLst>
</file>

<file path=ppt/tags/tag404.xml><?xml version="1.0" encoding="utf-8"?>
<p:tagLst xmlns:p="http://schemas.openxmlformats.org/presentationml/2006/main">
  <p:tag name="AS_UNIQUEID" val="533"/>
</p:tagLst>
</file>

<file path=ppt/tags/tag405.xml><?xml version="1.0" encoding="utf-8"?>
<p:tagLst xmlns:p="http://schemas.openxmlformats.org/presentationml/2006/main">
  <p:tag name="AS_UNIQUEID" val="534"/>
</p:tagLst>
</file>

<file path=ppt/tags/tag406.xml><?xml version="1.0" encoding="utf-8"?>
<p:tagLst xmlns:p="http://schemas.openxmlformats.org/presentationml/2006/main">
  <p:tag name="AS_UNIQUEID" val="535"/>
</p:tagLst>
</file>

<file path=ppt/tags/tag407.xml><?xml version="1.0" encoding="utf-8"?>
<p:tagLst xmlns:p="http://schemas.openxmlformats.org/presentationml/2006/main">
  <p:tag name="AS_UNIQUEID" val="536"/>
</p:tagLst>
</file>

<file path=ppt/tags/tag408.xml><?xml version="1.0" encoding="utf-8"?>
<p:tagLst xmlns:p="http://schemas.openxmlformats.org/presentationml/2006/main">
  <p:tag name="AS_UNIQUEID" val="537"/>
</p:tagLst>
</file>

<file path=ppt/tags/tag409.xml><?xml version="1.0" encoding="utf-8"?>
<p:tagLst xmlns:p="http://schemas.openxmlformats.org/presentationml/2006/main">
  <p:tag name="AS_UNIQUEID" val="538"/>
</p:tagLst>
</file>

<file path=ppt/tags/tag41.xml><?xml version="1.0" encoding="utf-8"?>
<p:tagLst xmlns:p="http://schemas.openxmlformats.org/presentationml/2006/main">
  <p:tag name="AS_UNIQUEID" val="2576"/>
</p:tagLst>
</file>

<file path=ppt/tags/tag410.xml><?xml version="1.0" encoding="utf-8"?>
<p:tagLst xmlns:p="http://schemas.openxmlformats.org/presentationml/2006/main">
  <p:tag name="AS_UNIQUEID" val="539"/>
</p:tagLst>
</file>

<file path=ppt/tags/tag411.xml><?xml version="1.0" encoding="utf-8"?>
<p:tagLst xmlns:p="http://schemas.openxmlformats.org/presentationml/2006/main">
  <p:tag name="AS_UNIQUEID" val="540"/>
</p:tagLst>
</file>

<file path=ppt/tags/tag412.xml><?xml version="1.0" encoding="utf-8"?>
<p:tagLst xmlns:p="http://schemas.openxmlformats.org/presentationml/2006/main">
  <p:tag name="AS_UNIQUEID" val="541"/>
</p:tagLst>
</file>

<file path=ppt/tags/tag413.xml><?xml version="1.0" encoding="utf-8"?>
<p:tagLst xmlns:p="http://schemas.openxmlformats.org/presentationml/2006/main">
  <p:tag name="AS_UNIQUEID" val="542"/>
</p:tagLst>
</file>

<file path=ppt/tags/tag414.xml><?xml version="1.0" encoding="utf-8"?>
<p:tagLst xmlns:p="http://schemas.openxmlformats.org/presentationml/2006/main">
  <p:tag name="AS_UNIQUEID" val="543"/>
</p:tagLst>
</file>

<file path=ppt/tags/tag415.xml><?xml version="1.0" encoding="utf-8"?>
<p:tagLst xmlns:p="http://schemas.openxmlformats.org/presentationml/2006/main">
  <p:tag name="AS_UNIQUEID" val="544"/>
</p:tagLst>
</file>

<file path=ppt/tags/tag416.xml><?xml version="1.0" encoding="utf-8"?>
<p:tagLst xmlns:p="http://schemas.openxmlformats.org/presentationml/2006/main">
  <p:tag name="AS_UNIQUEID" val="545"/>
</p:tagLst>
</file>

<file path=ppt/tags/tag417.xml><?xml version="1.0" encoding="utf-8"?>
<p:tagLst xmlns:p="http://schemas.openxmlformats.org/presentationml/2006/main">
  <p:tag name="AS_UNIQUEID" val="546"/>
</p:tagLst>
</file>

<file path=ppt/tags/tag418.xml><?xml version="1.0" encoding="utf-8"?>
<p:tagLst xmlns:p="http://schemas.openxmlformats.org/presentationml/2006/main">
  <p:tag name="AS_UNIQUEID" val="547"/>
</p:tagLst>
</file>

<file path=ppt/tags/tag419.xml><?xml version="1.0" encoding="utf-8"?>
<p:tagLst xmlns:p="http://schemas.openxmlformats.org/presentationml/2006/main">
  <p:tag name="AS_UNIQUEID" val="548"/>
</p:tagLst>
</file>

<file path=ppt/tags/tag42.xml><?xml version="1.0" encoding="utf-8"?>
<p:tagLst xmlns:p="http://schemas.openxmlformats.org/presentationml/2006/main">
  <p:tag name="AS_UNIQUEID" val="2577"/>
</p:tagLst>
</file>

<file path=ppt/tags/tag420.xml><?xml version="1.0" encoding="utf-8"?>
<p:tagLst xmlns:p="http://schemas.openxmlformats.org/presentationml/2006/main">
  <p:tag name="AS_UNIQUEID" val="549"/>
</p:tagLst>
</file>

<file path=ppt/tags/tag421.xml><?xml version="1.0" encoding="utf-8"?>
<p:tagLst xmlns:p="http://schemas.openxmlformats.org/presentationml/2006/main">
  <p:tag name="AS_UNIQUEID" val="550"/>
</p:tagLst>
</file>

<file path=ppt/tags/tag422.xml><?xml version="1.0" encoding="utf-8"?>
<p:tagLst xmlns:p="http://schemas.openxmlformats.org/presentationml/2006/main">
  <p:tag name="AS_UNIQUEID" val="551"/>
</p:tagLst>
</file>

<file path=ppt/tags/tag423.xml><?xml version="1.0" encoding="utf-8"?>
<p:tagLst xmlns:p="http://schemas.openxmlformats.org/presentationml/2006/main">
  <p:tag name="AS_UNIQUEID" val="552"/>
</p:tagLst>
</file>

<file path=ppt/tags/tag424.xml><?xml version="1.0" encoding="utf-8"?>
<p:tagLst xmlns:p="http://schemas.openxmlformats.org/presentationml/2006/main">
  <p:tag name="AS_UNIQUEID" val="553"/>
</p:tagLst>
</file>

<file path=ppt/tags/tag425.xml><?xml version="1.0" encoding="utf-8"?>
<p:tagLst xmlns:p="http://schemas.openxmlformats.org/presentationml/2006/main">
  <p:tag name="AS_UNIQUEID" val="554"/>
</p:tagLst>
</file>

<file path=ppt/tags/tag426.xml><?xml version="1.0" encoding="utf-8"?>
<p:tagLst xmlns:p="http://schemas.openxmlformats.org/presentationml/2006/main">
  <p:tag name="AS_UNIQUEID" val="555"/>
</p:tagLst>
</file>

<file path=ppt/tags/tag427.xml><?xml version="1.0" encoding="utf-8"?>
<p:tagLst xmlns:p="http://schemas.openxmlformats.org/presentationml/2006/main">
  <p:tag name="AS_UNIQUEID" val="556"/>
</p:tagLst>
</file>

<file path=ppt/tags/tag428.xml><?xml version="1.0" encoding="utf-8"?>
<p:tagLst xmlns:p="http://schemas.openxmlformats.org/presentationml/2006/main">
  <p:tag name="AS_UNIQUEID" val="557"/>
</p:tagLst>
</file>

<file path=ppt/tags/tag429.xml><?xml version="1.0" encoding="utf-8"?>
<p:tagLst xmlns:p="http://schemas.openxmlformats.org/presentationml/2006/main">
  <p:tag name="AS_UNIQUEID" val="558"/>
</p:tagLst>
</file>

<file path=ppt/tags/tag43.xml><?xml version="1.0" encoding="utf-8"?>
<p:tagLst xmlns:p="http://schemas.openxmlformats.org/presentationml/2006/main">
  <p:tag name="AS_UNIQUEID" val="2578"/>
</p:tagLst>
</file>

<file path=ppt/tags/tag430.xml><?xml version="1.0" encoding="utf-8"?>
<p:tagLst xmlns:p="http://schemas.openxmlformats.org/presentationml/2006/main">
  <p:tag name="AS_UNIQUEID" val="559"/>
</p:tagLst>
</file>

<file path=ppt/tags/tag431.xml><?xml version="1.0" encoding="utf-8"?>
<p:tagLst xmlns:p="http://schemas.openxmlformats.org/presentationml/2006/main">
  <p:tag name="AS_UNIQUEID" val="560"/>
</p:tagLst>
</file>

<file path=ppt/tags/tag432.xml><?xml version="1.0" encoding="utf-8"?>
<p:tagLst xmlns:p="http://schemas.openxmlformats.org/presentationml/2006/main">
  <p:tag name="AS_UNIQUEID" val="561"/>
</p:tagLst>
</file>

<file path=ppt/tags/tag433.xml><?xml version="1.0" encoding="utf-8"?>
<p:tagLst xmlns:p="http://schemas.openxmlformats.org/presentationml/2006/main">
  <p:tag name="AS_UNIQUEID" val="562"/>
</p:tagLst>
</file>

<file path=ppt/tags/tag434.xml><?xml version="1.0" encoding="utf-8"?>
<p:tagLst xmlns:p="http://schemas.openxmlformats.org/presentationml/2006/main">
  <p:tag name="AS_UNIQUEID" val="563"/>
</p:tagLst>
</file>

<file path=ppt/tags/tag435.xml><?xml version="1.0" encoding="utf-8"?>
<p:tagLst xmlns:p="http://schemas.openxmlformats.org/presentationml/2006/main">
  <p:tag name="AS_UNIQUEID" val="564"/>
</p:tagLst>
</file>

<file path=ppt/tags/tag436.xml><?xml version="1.0" encoding="utf-8"?>
<p:tagLst xmlns:p="http://schemas.openxmlformats.org/presentationml/2006/main">
  <p:tag name="AS_UNIQUEID" val="565"/>
</p:tagLst>
</file>

<file path=ppt/tags/tag437.xml><?xml version="1.0" encoding="utf-8"?>
<p:tagLst xmlns:p="http://schemas.openxmlformats.org/presentationml/2006/main">
  <p:tag name="AS_UNIQUEID" val="2222"/>
</p:tagLst>
</file>

<file path=ppt/tags/tag438.xml><?xml version="1.0" encoding="utf-8"?>
<p:tagLst xmlns:p="http://schemas.openxmlformats.org/presentationml/2006/main">
  <p:tag name="AS_UNIQUEID" val="2223"/>
</p:tagLst>
</file>

<file path=ppt/tags/tag439.xml><?xml version="1.0" encoding="utf-8"?>
<p:tagLst xmlns:p="http://schemas.openxmlformats.org/presentationml/2006/main">
  <p:tag name="AS_UNIQUEID" val="2224"/>
</p:tagLst>
</file>

<file path=ppt/tags/tag44.xml><?xml version="1.0" encoding="utf-8"?>
<p:tagLst xmlns:p="http://schemas.openxmlformats.org/presentationml/2006/main">
  <p:tag name="AS_UNIQUEID" val="2579"/>
</p:tagLst>
</file>

<file path=ppt/tags/tag440.xml><?xml version="1.0" encoding="utf-8"?>
<p:tagLst xmlns:p="http://schemas.openxmlformats.org/presentationml/2006/main">
  <p:tag name="AS_UNIQUEID" val="2225"/>
</p:tagLst>
</file>

<file path=ppt/tags/tag441.xml><?xml version="1.0" encoding="utf-8"?>
<p:tagLst xmlns:p="http://schemas.openxmlformats.org/presentationml/2006/main">
  <p:tag name="AS_UNIQUEID" val="2226"/>
</p:tagLst>
</file>

<file path=ppt/tags/tag442.xml><?xml version="1.0" encoding="utf-8"?>
<p:tagLst xmlns:p="http://schemas.openxmlformats.org/presentationml/2006/main">
  <p:tag name="AS_UNIQUEID" val="2672"/>
</p:tagLst>
</file>

<file path=ppt/tags/tag443.xml><?xml version="1.0" encoding="utf-8"?>
<p:tagLst xmlns:p="http://schemas.openxmlformats.org/presentationml/2006/main">
  <p:tag name="AS_UNIQUEID" val="2673"/>
</p:tagLst>
</file>

<file path=ppt/tags/tag444.xml><?xml version="1.0" encoding="utf-8"?>
<p:tagLst xmlns:p="http://schemas.openxmlformats.org/presentationml/2006/main">
  <p:tag name="AS_UNIQUEID" val="2674"/>
</p:tagLst>
</file>

<file path=ppt/tags/tag445.xml><?xml version="1.0" encoding="utf-8"?>
<p:tagLst xmlns:p="http://schemas.openxmlformats.org/presentationml/2006/main">
  <p:tag name="AS_UNIQUEID" val="2675"/>
</p:tagLst>
</file>

<file path=ppt/tags/tag446.xml><?xml version="1.0" encoding="utf-8"?>
<p:tagLst xmlns:p="http://schemas.openxmlformats.org/presentationml/2006/main">
  <p:tag name="AS_UNIQUEID" val="2676"/>
</p:tagLst>
</file>

<file path=ppt/tags/tag447.xml><?xml version="1.0" encoding="utf-8"?>
<p:tagLst xmlns:p="http://schemas.openxmlformats.org/presentationml/2006/main">
  <p:tag name="AS_UNIQUEID" val="2215"/>
</p:tagLst>
</file>

<file path=ppt/tags/tag448.xml><?xml version="1.0" encoding="utf-8"?>
<p:tagLst xmlns:p="http://schemas.openxmlformats.org/presentationml/2006/main">
  <p:tag name="AS_UNIQUEID" val="2216"/>
</p:tagLst>
</file>

<file path=ppt/tags/tag449.xml><?xml version="1.0" encoding="utf-8"?>
<p:tagLst xmlns:p="http://schemas.openxmlformats.org/presentationml/2006/main">
  <p:tag name="AS_UNIQUEID" val="2677"/>
</p:tagLst>
</file>

<file path=ppt/tags/tag45.xml><?xml version="1.0" encoding="utf-8"?>
<p:tagLst xmlns:p="http://schemas.openxmlformats.org/presentationml/2006/main">
  <p:tag name="AS_UNIQUEID" val="2580"/>
</p:tagLst>
</file>

<file path=ppt/tags/tag450.xml><?xml version="1.0" encoding="utf-8"?>
<p:tagLst xmlns:p="http://schemas.openxmlformats.org/presentationml/2006/main">
  <p:tag name="AS_UNIQUEID" val="1912"/>
</p:tagLst>
</file>

<file path=ppt/tags/tag451.xml><?xml version="1.0" encoding="utf-8"?>
<p:tagLst xmlns:p="http://schemas.openxmlformats.org/presentationml/2006/main">
  <p:tag name="AS_UNIQUEID" val="1913"/>
</p:tagLst>
</file>

<file path=ppt/tags/tag452.xml><?xml version="1.0" encoding="utf-8"?>
<p:tagLst xmlns:p="http://schemas.openxmlformats.org/presentationml/2006/main">
  <p:tag name="AS_UNIQUEID" val="1914"/>
</p:tagLst>
</file>

<file path=ppt/tags/tag453.xml><?xml version="1.0" encoding="utf-8"?>
<p:tagLst xmlns:p="http://schemas.openxmlformats.org/presentationml/2006/main">
  <p:tag name="AS_UNIQUEID" val="1912"/>
</p:tagLst>
</file>

<file path=ppt/tags/tag454.xml><?xml version="1.0" encoding="utf-8"?>
<p:tagLst xmlns:p="http://schemas.openxmlformats.org/presentationml/2006/main">
  <p:tag name="AS_UNIQUEID" val="1913"/>
</p:tagLst>
</file>

<file path=ppt/tags/tag455.xml><?xml version="1.0" encoding="utf-8"?>
<p:tagLst xmlns:p="http://schemas.openxmlformats.org/presentationml/2006/main">
  <p:tag name="AS_UNIQUEID" val="1914"/>
</p:tagLst>
</file>

<file path=ppt/tags/tag456.xml><?xml version="1.0" encoding="utf-8"?>
<p:tagLst xmlns:p="http://schemas.openxmlformats.org/presentationml/2006/main">
  <p:tag name="AS_UNIQUEID" val="2228"/>
</p:tagLst>
</file>

<file path=ppt/tags/tag457.xml><?xml version="1.0" encoding="utf-8"?>
<p:tagLst xmlns:p="http://schemas.openxmlformats.org/presentationml/2006/main">
  <p:tag name="AS_UNIQUEID" val="2229"/>
</p:tagLst>
</file>

<file path=ppt/tags/tag458.xml><?xml version="1.0" encoding="utf-8"?>
<p:tagLst xmlns:p="http://schemas.openxmlformats.org/presentationml/2006/main">
  <p:tag name="AS_UNIQUEID" val="2230"/>
</p:tagLst>
</file>

<file path=ppt/tags/tag459.xml><?xml version="1.0" encoding="utf-8"?>
<p:tagLst xmlns:p="http://schemas.openxmlformats.org/presentationml/2006/main">
  <p:tag name="AS_UNIQUEID" val="1912"/>
</p:tagLst>
</file>

<file path=ppt/tags/tag46.xml><?xml version="1.0" encoding="utf-8"?>
<p:tagLst xmlns:p="http://schemas.openxmlformats.org/presentationml/2006/main">
  <p:tag name="AS_UNIQUEID" val="2581"/>
</p:tagLst>
</file>

<file path=ppt/tags/tag460.xml><?xml version="1.0" encoding="utf-8"?>
<p:tagLst xmlns:p="http://schemas.openxmlformats.org/presentationml/2006/main">
  <p:tag name="AS_UNIQUEID" val="1913"/>
</p:tagLst>
</file>

<file path=ppt/tags/tag461.xml><?xml version="1.0" encoding="utf-8"?>
<p:tagLst xmlns:p="http://schemas.openxmlformats.org/presentationml/2006/main">
  <p:tag name="AS_UNIQUEID" val="1914"/>
</p:tagLst>
</file>

<file path=ppt/tags/tag462.xml><?xml version="1.0" encoding="utf-8"?>
<p:tagLst xmlns:p="http://schemas.openxmlformats.org/presentationml/2006/main">
  <p:tag name="AS_UNIQUEID" val="2231"/>
</p:tagLst>
</file>

<file path=ppt/tags/tag463.xml><?xml version="1.0" encoding="utf-8"?>
<p:tagLst xmlns:p="http://schemas.openxmlformats.org/presentationml/2006/main">
  <p:tag name="AS_UNIQUEID" val="1912"/>
</p:tagLst>
</file>

<file path=ppt/tags/tag464.xml><?xml version="1.0" encoding="utf-8"?>
<p:tagLst xmlns:p="http://schemas.openxmlformats.org/presentationml/2006/main">
  <p:tag name="AS_UNIQUEID" val="1913"/>
</p:tagLst>
</file>

<file path=ppt/tags/tag465.xml><?xml version="1.0" encoding="utf-8"?>
<p:tagLst xmlns:p="http://schemas.openxmlformats.org/presentationml/2006/main">
  <p:tag name="AS_UNIQUEID" val="1914"/>
</p:tagLst>
</file>

<file path=ppt/tags/tag466.xml><?xml version="1.0" encoding="utf-8"?>
<p:tagLst xmlns:p="http://schemas.openxmlformats.org/presentationml/2006/main">
  <p:tag name="AS_UNIQUEID" val="2232"/>
</p:tagLst>
</file>

<file path=ppt/tags/tag467.xml><?xml version="1.0" encoding="utf-8"?>
<p:tagLst xmlns:p="http://schemas.openxmlformats.org/presentationml/2006/main">
  <p:tag name="AS_UNIQUEID" val="1912"/>
</p:tagLst>
</file>

<file path=ppt/tags/tag468.xml><?xml version="1.0" encoding="utf-8"?>
<p:tagLst xmlns:p="http://schemas.openxmlformats.org/presentationml/2006/main">
  <p:tag name="AS_UNIQUEID" val="1913"/>
</p:tagLst>
</file>

<file path=ppt/tags/tag469.xml><?xml version="1.0" encoding="utf-8"?>
<p:tagLst xmlns:p="http://schemas.openxmlformats.org/presentationml/2006/main">
  <p:tag name="AS_UNIQUEID" val="1914"/>
</p:tagLst>
</file>

<file path=ppt/tags/tag47.xml><?xml version="1.0" encoding="utf-8"?>
<p:tagLst xmlns:p="http://schemas.openxmlformats.org/presentationml/2006/main">
  <p:tag name="AS_UNIQUEID" val="2582"/>
</p:tagLst>
</file>

<file path=ppt/tags/tag470.xml><?xml version="1.0" encoding="utf-8"?>
<p:tagLst xmlns:p="http://schemas.openxmlformats.org/presentationml/2006/main">
  <p:tag name="AS_UNIQUEID" val="2233"/>
</p:tagLst>
</file>

<file path=ppt/tags/tag471.xml><?xml version="1.0" encoding="utf-8"?>
<p:tagLst xmlns:p="http://schemas.openxmlformats.org/presentationml/2006/main">
  <p:tag name="AS_UNIQUEID" val="2234"/>
</p:tagLst>
</file>

<file path=ppt/tags/tag472.xml><?xml version="1.0" encoding="utf-8"?>
<p:tagLst xmlns:p="http://schemas.openxmlformats.org/presentationml/2006/main">
  <p:tag name="AS_UNIQUEID" val="2235"/>
</p:tagLst>
</file>

<file path=ppt/tags/tag473.xml><?xml version="1.0" encoding="utf-8"?>
<p:tagLst xmlns:p="http://schemas.openxmlformats.org/presentationml/2006/main">
  <p:tag name="AS_UNIQUEID" val="2678"/>
</p:tagLst>
</file>

<file path=ppt/tags/tag474.xml><?xml version="1.0" encoding="utf-8"?>
<p:tagLst xmlns:p="http://schemas.openxmlformats.org/presentationml/2006/main">
  <p:tag name="AS_UNIQUEID" val="2237"/>
</p:tagLst>
</file>

<file path=ppt/tags/tag475.xml><?xml version="1.0" encoding="utf-8"?>
<p:tagLst xmlns:p="http://schemas.openxmlformats.org/presentationml/2006/main">
  <p:tag name="AS_UNIQUEID" val="2238"/>
</p:tagLst>
</file>

<file path=ppt/tags/tag476.xml><?xml version="1.0" encoding="utf-8"?>
<p:tagLst xmlns:p="http://schemas.openxmlformats.org/presentationml/2006/main">
  <p:tag name="AS_UNIQUEID" val="2239"/>
</p:tagLst>
</file>

<file path=ppt/tags/tag477.xml><?xml version="1.0" encoding="utf-8"?>
<p:tagLst xmlns:p="http://schemas.openxmlformats.org/presentationml/2006/main">
  <p:tag name="AS_UNIQUEID" val="2240"/>
</p:tagLst>
</file>

<file path=ppt/tags/tag478.xml><?xml version="1.0" encoding="utf-8"?>
<p:tagLst xmlns:p="http://schemas.openxmlformats.org/presentationml/2006/main">
  <p:tag name="AS_UNIQUEID" val="2241"/>
</p:tagLst>
</file>

<file path=ppt/tags/tag479.xml><?xml version="1.0" encoding="utf-8"?>
<p:tagLst xmlns:p="http://schemas.openxmlformats.org/presentationml/2006/main">
  <p:tag name="AS_UNIQUEID" val="2679"/>
</p:tagLst>
</file>

<file path=ppt/tags/tag48.xml><?xml version="1.0" encoding="utf-8"?>
<p:tagLst xmlns:p="http://schemas.openxmlformats.org/presentationml/2006/main">
  <p:tag name="AS_UNIQUEID" val="2583"/>
</p:tagLst>
</file>

<file path=ppt/tags/tag480.xml><?xml version="1.0" encoding="utf-8"?>
<p:tagLst xmlns:p="http://schemas.openxmlformats.org/presentationml/2006/main">
  <p:tag name="AS_UNIQUEID" val="2215"/>
</p:tagLst>
</file>

<file path=ppt/tags/tag481.xml><?xml version="1.0" encoding="utf-8"?>
<p:tagLst xmlns:p="http://schemas.openxmlformats.org/presentationml/2006/main">
  <p:tag name="AS_UNIQUEID" val="2216"/>
</p:tagLst>
</file>

<file path=ppt/tags/tag482.xml><?xml version="1.0" encoding="utf-8"?>
<p:tagLst xmlns:p="http://schemas.openxmlformats.org/presentationml/2006/main">
  <p:tag name="AS_UNIQUEID" val="2680"/>
</p:tagLst>
</file>

<file path=ppt/tags/tag483.xml><?xml version="1.0" encoding="utf-8"?>
<p:tagLst xmlns:p="http://schemas.openxmlformats.org/presentationml/2006/main">
  <p:tag name="AS_UNIQUEID" val="2681"/>
</p:tagLst>
</file>

<file path=ppt/tags/tag484.xml><?xml version="1.0" encoding="utf-8"?>
<p:tagLst xmlns:p="http://schemas.openxmlformats.org/presentationml/2006/main">
  <p:tag name="AS_UNIQUEID" val="2682"/>
</p:tagLst>
</file>

<file path=ppt/tags/tag485.xml><?xml version="1.0" encoding="utf-8"?>
<p:tagLst xmlns:p="http://schemas.openxmlformats.org/presentationml/2006/main">
  <p:tag name="AS_UNIQUEID" val="2683"/>
</p:tagLst>
</file>

<file path=ppt/tags/tag486.xml><?xml version="1.0" encoding="utf-8"?>
<p:tagLst xmlns:p="http://schemas.openxmlformats.org/presentationml/2006/main">
  <p:tag name="AS_UNIQUEID" val="2684"/>
</p:tagLst>
</file>

<file path=ppt/tags/tag487.xml><?xml version="1.0" encoding="utf-8"?>
<p:tagLst xmlns:p="http://schemas.openxmlformats.org/presentationml/2006/main">
  <p:tag name="AS_UNIQUEID" val="2685"/>
</p:tagLst>
</file>

<file path=ppt/tags/tag488.xml><?xml version="1.0" encoding="utf-8"?>
<p:tagLst xmlns:p="http://schemas.openxmlformats.org/presentationml/2006/main">
  <p:tag name="AS_UNIQUEID" val="2686"/>
</p:tagLst>
</file>

<file path=ppt/tags/tag489.xml><?xml version="1.0" encoding="utf-8"?>
<p:tagLst xmlns:p="http://schemas.openxmlformats.org/presentationml/2006/main">
  <p:tag name="AS_UNIQUEID" val="2687"/>
</p:tagLst>
</file>

<file path=ppt/tags/tag49.xml><?xml version="1.0" encoding="utf-8"?>
<p:tagLst xmlns:p="http://schemas.openxmlformats.org/presentationml/2006/main">
  <p:tag name="AS_UNIQUEID" val="2584"/>
</p:tagLst>
</file>

<file path=ppt/tags/tag490.xml><?xml version="1.0" encoding="utf-8"?>
<p:tagLst xmlns:p="http://schemas.openxmlformats.org/presentationml/2006/main">
  <p:tag name="AS_UNIQUEID" val="2688"/>
</p:tagLst>
</file>

<file path=ppt/tags/tag491.xml><?xml version="1.0" encoding="utf-8"?>
<p:tagLst xmlns:p="http://schemas.openxmlformats.org/presentationml/2006/main">
  <p:tag name="AS_UNIQUEID" val="2689"/>
</p:tagLst>
</file>

<file path=ppt/tags/tag492.xml><?xml version="1.0" encoding="utf-8"?>
<p:tagLst xmlns:p="http://schemas.openxmlformats.org/presentationml/2006/main">
  <p:tag name="AS_UNIQUEID" val="2690"/>
</p:tagLst>
</file>

<file path=ppt/tags/tag493.xml><?xml version="1.0" encoding="utf-8"?>
<p:tagLst xmlns:p="http://schemas.openxmlformats.org/presentationml/2006/main">
  <p:tag name="AS_UNIQUEID" val="2691"/>
</p:tagLst>
</file>

<file path=ppt/tags/tag494.xml><?xml version="1.0" encoding="utf-8"?>
<p:tagLst xmlns:p="http://schemas.openxmlformats.org/presentationml/2006/main">
  <p:tag name="AS_UNIQUEID" val="2692"/>
</p:tagLst>
</file>

<file path=ppt/tags/tag495.xml><?xml version="1.0" encoding="utf-8"?>
<p:tagLst xmlns:p="http://schemas.openxmlformats.org/presentationml/2006/main">
  <p:tag name="AS_UNIQUEID" val="2693"/>
</p:tagLst>
</file>

<file path=ppt/tags/tag496.xml><?xml version="1.0" encoding="utf-8"?>
<p:tagLst xmlns:p="http://schemas.openxmlformats.org/presentationml/2006/main">
  <p:tag name="AS_UNIQUEID" val="2694"/>
</p:tagLst>
</file>

<file path=ppt/tags/tag497.xml><?xml version="1.0" encoding="utf-8"?>
<p:tagLst xmlns:p="http://schemas.openxmlformats.org/presentationml/2006/main">
  <p:tag name="AS_UNIQUEID" val="2695"/>
</p:tagLst>
</file>

<file path=ppt/tags/tag498.xml><?xml version="1.0" encoding="utf-8"?>
<p:tagLst xmlns:p="http://schemas.openxmlformats.org/presentationml/2006/main">
  <p:tag name="AS_UNIQUEID" val="2696"/>
</p:tagLst>
</file>

<file path=ppt/tags/tag499.xml><?xml version="1.0" encoding="utf-8"?>
<p:tagLst xmlns:p="http://schemas.openxmlformats.org/presentationml/2006/main">
  <p:tag name="AS_UNIQUEID" val="2697"/>
</p:tagLst>
</file>

<file path=ppt/tags/tag5.xml><?xml version="1.0" encoding="utf-8"?>
<p:tagLst xmlns:p="http://schemas.openxmlformats.org/presentationml/2006/main">
  <p:tag name="AS_UNIQUEID" val="2540"/>
</p:tagLst>
</file>

<file path=ppt/tags/tag50.xml><?xml version="1.0" encoding="utf-8"?>
<p:tagLst xmlns:p="http://schemas.openxmlformats.org/presentationml/2006/main">
  <p:tag name="AS_UNIQUEID" val="2585"/>
</p:tagLst>
</file>

<file path=ppt/tags/tag500.xml><?xml version="1.0" encoding="utf-8"?>
<p:tagLst xmlns:p="http://schemas.openxmlformats.org/presentationml/2006/main">
  <p:tag name="AS_UNIQUEID" val="2698"/>
</p:tagLst>
</file>

<file path=ppt/tags/tag501.xml><?xml version="1.0" encoding="utf-8"?>
<p:tagLst xmlns:p="http://schemas.openxmlformats.org/presentationml/2006/main">
  <p:tag name="AS_UNIQUEID" val="2699"/>
</p:tagLst>
</file>

<file path=ppt/tags/tag502.xml><?xml version="1.0" encoding="utf-8"?>
<p:tagLst xmlns:p="http://schemas.openxmlformats.org/presentationml/2006/main">
  <p:tag name="AS_UNIQUEID" val="2700"/>
</p:tagLst>
</file>

<file path=ppt/tags/tag503.xml><?xml version="1.0" encoding="utf-8"?>
<p:tagLst xmlns:p="http://schemas.openxmlformats.org/presentationml/2006/main">
  <p:tag name="AS_UNIQUEID" val="2701"/>
</p:tagLst>
</file>

<file path=ppt/tags/tag504.xml><?xml version="1.0" encoding="utf-8"?>
<p:tagLst xmlns:p="http://schemas.openxmlformats.org/presentationml/2006/main">
  <p:tag name="AS_UNIQUEID" val="2702"/>
</p:tagLst>
</file>

<file path=ppt/tags/tag505.xml><?xml version="1.0" encoding="utf-8"?>
<p:tagLst xmlns:p="http://schemas.openxmlformats.org/presentationml/2006/main">
  <p:tag name="AS_UNIQUEID" val="2703"/>
</p:tagLst>
</file>

<file path=ppt/tags/tag506.xml><?xml version="1.0" encoding="utf-8"?>
<p:tagLst xmlns:p="http://schemas.openxmlformats.org/presentationml/2006/main">
  <p:tag name="AS_UNIQUEID" val="2704"/>
</p:tagLst>
</file>

<file path=ppt/tags/tag507.xml><?xml version="1.0" encoding="utf-8"?>
<p:tagLst xmlns:p="http://schemas.openxmlformats.org/presentationml/2006/main">
  <p:tag name="AS_UNIQUEID" val="2705"/>
</p:tagLst>
</file>

<file path=ppt/tags/tag508.xml><?xml version="1.0" encoding="utf-8"?>
<p:tagLst xmlns:p="http://schemas.openxmlformats.org/presentationml/2006/main">
  <p:tag name="AS_UNIQUEID" val="2706"/>
</p:tagLst>
</file>

<file path=ppt/tags/tag509.xml><?xml version="1.0" encoding="utf-8"?>
<p:tagLst xmlns:p="http://schemas.openxmlformats.org/presentationml/2006/main">
  <p:tag name="AS_UNIQUEID" val="2707"/>
</p:tagLst>
</file>

<file path=ppt/tags/tag51.xml><?xml version="1.0" encoding="utf-8"?>
<p:tagLst xmlns:p="http://schemas.openxmlformats.org/presentationml/2006/main">
  <p:tag name="AS_UNIQUEID" val="2586"/>
</p:tagLst>
</file>

<file path=ppt/tags/tag510.xml><?xml version="1.0" encoding="utf-8"?>
<p:tagLst xmlns:p="http://schemas.openxmlformats.org/presentationml/2006/main">
  <p:tag name="AS_UNIQUEID" val="2708"/>
</p:tagLst>
</file>

<file path=ppt/tags/tag511.xml><?xml version="1.0" encoding="utf-8"?>
<p:tagLst xmlns:p="http://schemas.openxmlformats.org/presentationml/2006/main">
  <p:tag name="AS_UNIQUEID" val="2709"/>
</p:tagLst>
</file>

<file path=ppt/tags/tag512.xml><?xml version="1.0" encoding="utf-8"?>
<p:tagLst xmlns:p="http://schemas.openxmlformats.org/presentationml/2006/main">
  <p:tag name="AS_UNIQUEID" val="2710"/>
</p:tagLst>
</file>

<file path=ppt/tags/tag513.xml><?xml version="1.0" encoding="utf-8"?>
<p:tagLst xmlns:p="http://schemas.openxmlformats.org/presentationml/2006/main">
  <p:tag name="AS_UNIQUEID" val="2711"/>
</p:tagLst>
</file>

<file path=ppt/tags/tag514.xml><?xml version="1.0" encoding="utf-8"?>
<p:tagLst xmlns:p="http://schemas.openxmlformats.org/presentationml/2006/main">
  <p:tag name="AS_UNIQUEID" val="2712"/>
</p:tagLst>
</file>

<file path=ppt/tags/tag515.xml><?xml version="1.0" encoding="utf-8"?>
<p:tagLst xmlns:p="http://schemas.openxmlformats.org/presentationml/2006/main">
  <p:tag name="AS_UNIQUEID" val="2713"/>
</p:tagLst>
</file>

<file path=ppt/tags/tag516.xml><?xml version="1.0" encoding="utf-8"?>
<p:tagLst xmlns:p="http://schemas.openxmlformats.org/presentationml/2006/main">
  <p:tag name="AS_UNIQUEID" val="2714"/>
</p:tagLst>
</file>

<file path=ppt/tags/tag517.xml><?xml version="1.0" encoding="utf-8"?>
<p:tagLst xmlns:p="http://schemas.openxmlformats.org/presentationml/2006/main">
  <p:tag name="AS_UNIQUEID" val="2715"/>
</p:tagLst>
</file>

<file path=ppt/tags/tag518.xml><?xml version="1.0" encoding="utf-8"?>
<p:tagLst xmlns:p="http://schemas.openxmlformats.org/presentationml/2006/main">
  <p:tag name="AS_UNIQUEID" val="2716"/>
</p:tagLst>
</file>

<file path=ppt/tags/tag519.xml><?xml version="1.0" encoding="utf-8"?>
<p:tagLst xmlns:p="http://schemas.openxmlformats.org/presentationml/2006/main">
  <p:tag name="AS_UNIQUEID" val="2717"/>
</p:tagLst>
</file>

<file path=ppt/tags/tag52.xml><?xml version="1.0" encoding="utf-8"?>
<p:tagLst xmlns:p="http://schemas.openxmlformats.org/presentationml/2006/main">
  <p:tag name="AS_UNIQUEID" val="2587"/>
</p:tagLst>
</file>

<file path=ppt/tags/tag520.xml><?xml version="1.0" encoding="utf-8"?>
<p:tagLst xmlns:p="http://schemas.openxmlformats.org/presentationml/2006/main">
  <p:tag name="AS_UNIQUEID" val="2264"/>
</p:tagLst>
</file>

<file path=ppt/tags/tag521.xml><?xml version="1.0" encoding="utf-8"?>
<p:tagLst xmlns:p="http://schemas.openxmlformats.org/presentationml/2006/main">
  <p:tag name="AS_UNIQUEID" val="2265"/>
</p:tagLst>
</file>

<file path=ppt/tags/tag522.xml><?xml version="1.0" encoding="utf-8"?>
<p:tagLst xmlns:p="http://schemas.openxmlformats.org/presentationml/2006/main">
  <p:tag name="AS_UNIQUEID" val="2266"/>
</p:tagLst>
</file>

<file path=ppt/tags/tag523.xml><?xml version="1.0" encoding="utf-8"?>
<p:tagLst xmlns:p="http://schemas.openxmlformats.org/presentationml/2006/main">
  <p:tag name="AS_NET" val="4.0.30319.42000"/>
  <p:tag name="AS_OS" val="Microsoft Windows NT 10.0.17763.0"/>
  <p:tag name="AS_RELEASE_DATE" val="2025.05.14"/>
  <p:tag name="AS_TITLE" val="Aspose.Slides for .NET 4.0 Client Profile"/>
  <p:tag name="AS_VERSION" val="25.5"/>
</p:tagLst>
</file>

<file path=ppt/tags/tag53.xml><?xml version="1.0" encoding="utf-8"?>
<p:tagLst xmlns:p="http://schemas.openxmlformats.org/presentationml/2006/main">
  <p:tag name="AS_UNIQUEID" val="2588"/>
</p:tagLst>
</file>

<file path=ppt/tags/tag54.xml><?xml version="1.0" encoding="utf-8"?>
<p:tagLst xmlns:p="http://schemas.openxmlformats.org/presentationml/2006/main">
  <p:tag name="AS_UNIQUEID" val="2589"/>
</p:tagLst>
</file>

<file path=ppt/tags/tag55.xml><?xml version="1.0" encoding="utf-8"?>
<p:tagLst xmlns:p="http://schemas.openxmlformats.org/presentationml/2006/main">
  <p:tag name="AS_UNIQUEID" val="2590"/>
</p:tagLst>
</file>

<file path=ppt/tags/tag56.xml><?xml version="1.0" encoding="utf-8"?>
<p:tagLst xmlns:p="http://schemas.openxmlformats.org/presentationml/2006/main">
  <p:tag name="AS_UNIQUEID" val="2591"/>
</p:tagLst>
</file>

<file path=ppt/tags/tag57.xml><?xml version="1.0" encoding="utf-8"?>
<p:tagLst xmlns:p="http://schemas.openxmlformats.org/presentationml/2006/main">
  <p:tag name="AS_UNIQUEID" val="2592"/>
</p:tagLst>
</file>

<file path=ppt/tags/tag58.xml><?xml version="1.0" encoding="utf-8"?>
<p:tagLst xmlns:p="http://schemas.openxmlformats.org/presentationml/2006/main">
  <p:tag name="AS_UNIQUEID" val="2593"/>
</p:tagLst>
</file>

<file path=ppt/tags/tag59.xml><?xml version="1.0" encoding="utf-8"?>
<p:tagLst xmlns:p="http://schemas.openxmlformats.org/presentationml/2006/main">
  <p:tag name="AS_UNIQUEID" val="2594"/>
</p:tagLst>
</file>

<file path=ppt/tags/tag6.xml><?xml version="1.0" encoding="utf-8"?>
<p:tagLst xmlns:p="http://schemas.openxmlformats.org/presentationml/2006/main">
  <p:tag name="AS_UNIQUEID" val="2541"/>
</p:tagLst>
</file>

<file path=ppt/tags/tag60.xml><?xml version="1.0" encoding="utf-8"?>
<p:tagLst xmlns:p="http://schemas.openxmlformats.org/presentationml/2006/main">
  <p:tag name="AS_UNIQUEID" val="2595"/>
</p:tagLst>
</file>

<file path=ppt/tags/tag61.xml><?xml version="1.0" encoding="utf-8"?>
<p:tagLst xmlns:p="http://schemas.openxmlformats.org/presentationml/2006/main">
  <p:tag name="AS_UNIQUEID" val="2596"/>
</p:tagLst>
</file>

<file path=ppt/tags/tag62.xml><?xml version="1.0" encoding="utf-8"?>
<p:tagLst xmlns:p="http://schemas.openxmlformats.org/presentationml/2006/main">
  <p:tag name="AS_UNIQUEID" val="2597"/>
</p:tagLst>
</file>

<file path=ppt/tags/tag63.xml><?xml version="1.0" encoding="utf-8"?>
<p:tagLst xmlns:p="http://schemas.openxmlformats.org/presentationml/2006/main">
  <p:tag name="AS_UNIQUEID" val="2598"/>
</p:tagLst>
</file>

<file path=ppt/tags/tag64.xml><?xml version="1.0" encoding="utf-8"?>
<p:tagLst xmlns:p="http://schemas.openxmlformats.org/presentationml/2006/main">
  <p:tag name="AS_UNIQUEID" val="2599"/>
</p:tagLst>
</file>

<file path=ppt/tags/tag65.xml><?xml version="1.0" encoding="utf-8"?>
<p:tagLst xmlns:p="http://schemas.openxmlformats.org/presentationml/2006/main">
  <p:tag name="AS_UNIQUEID" val="2600"/>
</p:tagLst>
</file>

<file path=ppt/tags/tag66.xml><?xml version="1.0" encoding="utf-8"?>
<p:tagLst xmlns:p="http://schemas.openxmlformats.org/presentationml/2006/main">
  <p:tag name="AS_UNIQUEID" val="2601"/>
</p:tagLst>
</file>

<file path=ppt/tags/tag67.xml><?xml version="1.0" encoding="utf-8"?>
<p:tagLst xmlns:p="http://schemas.openxmlformats.org/presentationml/2006/main">
  <p:tag name="AS_UNIQUEID" val="2602"/>
</p:tagLst>
</file>

<file path=ppt/tags/tag68.xml><?xml version="1.0" encoding="utf-8"?>
<p:tagLst xmlns:p="http://schemas.openxmlformats.org/presentationml/2006/main">
  <p:tag name="AS_UNIQUEID" val="2603"/>
</p:tagLst>
</file>

<file path=ppt/tags/tag69.xml><?xml version="1.0" encoding="utf-8"?>
<p:tagLst xmlns:p="http://schemas.openxmlformats.org/presentationml/2006/main">
  <p:tag name="AS_UNIQUEID" val="2604"/>
</p:tagLst>
</file>

<file path=ppt/tags/tag7.xml><?xml version="1.0" encoding="utf-8"?>
<p:tagLst xmlns:p="http://schemas.openxmlformats.org/presentationml/2006/main">
  <p:tag name="AS_UNIQUEID" val="2542"/>
</p:tagLst>
</file>

<file path=ppt/tags/tag70.xml><?xml version="1.0" encoding="utf-8"?>
<p:tagLst xmlns:p="http://schemas.openxmlformats.org/presentationml/2006/main">
  <p:tag name="AS_UNIQUEID" val="2605"/>
</p:tagLst>
</file>

<file path=ppt/tags/tag71.xml><?xml version="1.0" encoding="utf-8"?>
<p:tagLst xmlns:p="http://schemas.openxmlformats.org/presentationml/2006/main">
  <p:tag name="AS_UNIQUEID" val="2083"/>
</p:tagLst>
</file>

<file path=ppt/tags/tag72.xml><?xml version="1.0" encoding="utf-8"?>
<p:tagLst xmlns:p="http://schemas.openxmlformats.org/presentationml/2006/main">
  <p:tag name="AS_UNIQUEID" val="2084"/>
</p:tagLst>
</file>

<file path=ppt/tags/tag73.xml><?xml version="1.0" encoding="utf-8"?>
<p:tagLst xmlns:p="http://schemas.openxmlformats.org/presentationml/2006/main">
  <p:tag name="AS_UNIQUEID" val="2085"/>
</p:tagLst>
</file>

<file path=ppt/tags/tag74.xml><?xml version="1.0" encoding="utf-8"?>
<p:tagLst xmlns:p="http://schemas.openxmlformats.org/presentationml/2006/main">
  <p:tag name="AS_UNIQUEID" val="2086"/>
</p:tagLst>
</file>

<file path=ppt/tags/tag75.xml><?xml version="1.0" encoding="utf-8"?>
<p:tagLst xmlns:p="http://schemas.openxmlformats.org/presentationml/2006/main">
  <p:tag name="AS_UNIQUEID" val="2606"/>
</p:tagLst>
</file>

<file path=ppt/tags/tag76.xml><?xml version="1.0" encoding="utf-8"?>
<p:tagLst xmlns:p="http://schemas.openxmlformats.org/presentationml/2006/main">
  <p:tag name="AS_UNIQUEID" val="2075"/>
</p:tagLst>
</file>

<file path=ppt/tags/tag77.xml><?xml version="1.0" encoding="utf-8"?>
<p:tagLst xmlns:p="http://schemas.openxmlformats.org/presentationml/2006/main">
  <p:tag name="AS_UNIQUEID" val="2076"/>
</p:tagLst>
</file>

<file path=ppt/tags/tag78.xml><?xml version="1.0" encoding="utf-8"?>
<p:tagLst xmlns:p="http://schemas.openxmlformats.org/presentationml/2006/main">
  <p:tag name="AS_UNIQUEID" val="2077"/>
</p:tagLst>
</file>

<file path=ppt/tags/tag79.xml><?xml version="1.0" encoding="utf-8"?>
<p:tagLst xmlns:p="http://schemas.openxmlformats.org/presentationml/2006/main">
  <p:tag name="AS_UNIQUEID" val="2607"/>
</p:tagLst>
</file>

<file path=ppt/tags/tag8.xml><?xml version="1.0" encoding="utf-8"?>
<p:tagLst xmlns:p="http://schemas.openxmlformats.org/presentationml/2006/main">
  <p:tag name="AS_UNIQUEID" val="2543"/>
</p:tagLst>
</file>

<file path=ppt/tags/tag80.xml><?xml version="1.0" encoding="utf-8"?>
<p:tagLst xmlns:p="http://schemas.openxmlformats.org/presentationml/2006/main">
  <p:tag name="AS_UNIQUEID" val="2608"/>
</p:tagLst>
</file>

<file path=ppt/tags/tag81.xml><?xml version="1.0" encoding="utf-8"?>
<p:tagLst xmlns:p="http://schemas.openxmlformats.org/presentationml/2006/main">
  <p:tag name="AS_UNIQUEID" val="2609"/>
</p:tagLst>
</file>

<file path=ppt/tags/tag82.xml><?xml version="1.0" encoding="utf-8"?>
<p:tagLst xmlns:p="http://schemas.openxmlformats.org/presentationml/2006/main">
  <p:tag name="AS_UNIQUEID" val="2610"/>
</p:tagLst>
</file>

<file path=ppt/tags/tag83.xml><?xml version="1.0" encoding="utf-8"?>
<p:tagLst xmlns:p="http://schemas.openxmlformats.org/presentationml/2006/main">
  <p:tag name="AS_UNIQUEID" val="2611"/>
</p:tagLst>
</file>

<file path=ppt/tags/tag84.xml><?xml version="1.0" encoding="utf-8"?>
<p:tagLst xmlns:p="http://schemas.openxmlformats.org/presentationml/2006/main">
  <p:tag name="AS_UNIQUEID" val="2612"/>
</p:tagLst>
</file>

<file path=ppt/tags/tag85.xml><?xml version="1.0" encoding="utf-8"?>
<p:tagLst xmlns:p="http://schemas.openxmlformats.org/presentationml/2006/main">
  <p:tag name="AS_UNIQUEID" val="2613"/>
</p:tagLst>
</file>

<file path=ppt/tags/tag86.xml><?xml version="1.0" encoding="utf-8"?>
<p:tagLst xmlns:p="http://schemas.openxmlformats.org/presentationml/2006/main">
  <p:tag name="AS_UNIQUEID" val="2614"/>
</p:tagLst>
</file>

<file path=ppt/tags/tag87.xml><?xml version="1.0" encoding="utf-8"?>
<p:tagLst xmlns:p="http://schemas.openxmlformats.org/presentationml/2006/main">
  <p:tag name="AS_UNIQUEID" val="2615"/>
</p:tagLst>
</file>

<file path=ppt/tags/tag88.xml><?xml version="1.0" encoding="utf-8"?>
<p:tagLst xmlns:p="http://schemas.openxmlformats.org/presentationml/2006/main">
  <p:tag name="AS_UNIQUEID" val="2616"/>
</p:tagLst>
</file>

<file path=ppt/tags/tag89.xml><?xml version="1.0" encoding="utf-8"?>
<p:tagLst xmlns:p="http://schemas.openxmlformats.org/presentationml/2006/main">
  <p:tag name="AS_UNIQUEID" val="2617"/>
</p:tagLst>
</file>

<file path=ppt/tags/tag9.xml><?xml version="1.0" encoding="utf-8"?>
<p:tagLst xmlns:p="http://schemas.openxmlformats.org/presentationml/2006/main">
  <p:tag name="AS_UNIQUEID" val="2544"/>
</p:tagLst>
</file>

<file path=ppt/tags/tag90.xml><?xml version="1.0" encoding="utf-8"?>
<p:tagLst xmlns:p="http://schemas.openxmlformats.org/presentationml/2006/main">
  <p:tag name="AS_UNIQUEID" val="2618"/>
</p:tagLst>
</file>

<file path=ppt/tags/tag91.xml><?xml version="1.0" encoding="utf-8"?>
<p:tagLst xmlns:p="http://schemas.openxmlformats.org/presentationml/2006/main">
  <p:tag name="AS_UNIQUEID" val="2619"/>
</p:tagLst>
</file>

<file path=ppt/tags/tag92.xml><?xml version="1.0" encoding="utf-8"?>
<p:tagLst xmlns:p="http://schemas.openxmlformats.org/presentationml/2006/main">
  <p:tag name="AS_UNIQUEID" val="2620"/>
</p:tagLst>
</file>

<file path=ppt/tags/tag93.xml><?xml version="1.0" encoding="utf-8"?>
<p:tagLst xmlns:p="http://schemas.openxmlformats.org/presentationml/2006/main">
  <p:tag name="AS_UNIQUEID" val="2215"/>
</p:tagLst>
</file>

<file path=ppt/tags/tag94.xml><?xml version="1.0" encoding="utf-8"?>
<p:tagLst xmlns:p="http://schemas.openxmlformats.org/presentationml/2006/main">
  <p:tag name="AS_UNIQUEID" val="2216"/>
</p:tagLst>
</file>

<file path=ppt/tags/tag95.xml><?xml version="1.0" encoding="utf-8"?>
<p:tagLst xmlns:p="http://schemas.openxmlformats.org/presentationml/2006/main">
  <p:tag name="AS_UNIQUEID" val="2621"/>
</p:tagLst>
</file>

<file path=ppt/tags/tag96.xml><?xml version="1.0" encoding="utf-8"?>
<p:tagLst xmlns:p="http://schemas.openxmlformats.org/presentationml/2006/main">
  <p:tag name="AS_UNIQUEID" val="2622"/>
</p:tagLst>
</file>

<file path=ppt/tags/tag97.xml><?xml version="1.0" encoding="utf-8"?>
<p:tagLst xmlns:p="http://schemas.openxmlformats.org/presentationml/2006/main">
  <p:tag name="AS_UNIQUEID" val="2623"/>
</p:tagLst>
</file>

<file path=ppt/tags/tag98.xml><?xml version="1.0" encoding="utf-8"?>
<p:tagLst xmlns:p="http://schemas.openxmlformats.org/presentationml/2006/main">
  <p:tag name="AS_UNIQUEID" val="2624"/>
</p:tagLst>
</file>

<file path=ppt/tags/tag99.xml><?xml version="1.0" encoding="utf-8"?>
<p:tagLst xmlns:p="http://schemas.openxmlformats.org/presentationml/2006/main">
  <p:tag name="AS_UNIQUEID" val="2203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Manager>SK</Manager>
  <Company>HIGHSTAGE A/S</Company>
  <PresentationFormat>Widescreen</PresentationFormat>
  <Paragraphs>225</Paragraphs>
  <Slides>46</Slides>
  <Notes>1</Notes>
  <TotalTime>257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baseType="lpstr" size="54">
      <vt:lpstr>Arial</vt:lpstr>
      <vt:lpstr>Aptos Display</vt:lpstr>
      <vt:lpstr>Aptos</vt:lpstr>
      <vt:lpstr>Lato Bold</vt:lpstr>
      <vt:lpstr>Lato Light</vt:lpstr>
      <vt:lpstr>Open Sans Bold</vt:lpstr>
      <vt:lpstr>Wingdings</vt:lpstr>
      <vt:lpstr>Office-tema</vt:lpstr>
      <vt:lpstr>Action Module with examples</vt:lpstr>
      <vt:lpstr>Scope</vt:lpstr>
      <vt:lpstr>A Highstage module</vt:lpstr>
      <vt:lpstr>Behavior overview</vt:lpstr>
      <vt:lpstr>LINEAR SEQUENCE FOR ANY PROCESS</vt:lpstr>
      <vt:lpstr>Manage processes</vt:lpstr>
      <vt:lpstr>PowerPoint Presentation</vt:lpstr>
      <vt:lpstr>Full overview and control</vt:lpstr>
      <vt:lpstr>Business Intelligence</vt:lpstr>
      <vt:lpstr>SUPPORT EXAMPLE</vt:lpstr>
      <vt:lpstr>PowerPoint Presentation</vt:lpstr>
      <vt:lpstr>Why use Actions?</vt:lpstr>
      <vt:lpstr>Other common and more complex models</vt:lpstr>
      <vt:lpstr>Action ModuleECO examples</vt:lpstr>
      <vt:lpstr>ECR/ECO examples</vt:lpstr>
      <vt:lpstr>PowerPoint Presentation</vt:lpstr>
      <vt:lpstr>ECR sample – Product Defect</vt:lpstr>
      <vt:lpstr>PowerPoint Presentation</vt:lpstr>
      <vt:lpstr>Product ECO - Initiate – Start work</vt:lpstr>
      <vt:lpstr>Product ECO - Board Accept</vt:lpstr>
      <vt:lpstr>Product ECO - Transfer parts to production</vt:lpstr>
      <vt:lpstr>Action ModuleManufacturing logistics and traceability examples (medtech)</vt:lpstr>
      <vt:lpstr>Manuf. Logistics and traceability examples</vt:lpstr>
      <vt:lpstr>Manufacturing work orders (medtech)</vt:lpstr>
      <vt:lpstr>Manufacturing work orders (medtech)</vt:lpstr>
      <vt:lpstr>Manufacturing work orders (medtech)</vt:lpstr>
      <vt:lpstr>Non-con to Scrap handling (medtech)</vt:lpstr>
      <vt:lpstr>Incoming quality control (medtech)</vt:lpstr>
      <vt:lpstr>Action ModuleProject management examples</vt:lpstr>
      <vt:lpstr>Project man. example</vt:lpstr>
      <vt:lpstr>Project man. customer example</vt:lpstr>
      <vt:lpstr>PowerPoint Presentation</vt:lpstr>
      <vt:lpstr>PowerPoint Presentation</vt:lpstr>
      <vt:lpstr>Action ModuleDelivery Project Example (internal demo server)</vt:lpstr>
      <vt:lpstr>Delivery project demo example</vt:lpstr>
      <vt:lpstr>Delivery project demo example</vt:lpstr>
      <vt:lpstr>Using the Action Module</vt:lpstr>
      <vt:lpstr>Using Action</vt:lpstr>
      <vt:lpstr>Create an Action</vt:lpstr>
      <vt:lpstr>Action Types</vt:lpstr>
      <vt:lpstr>Completing an Action</vt:lpstr>
      <vt:lpstr>Searching for Actions</vt:lpstr>
      <vt:lpstr>Parameters and Settings</vt:lpstr>
      <vt:lpstr>Mandatory fields forward</vt:lpstr>
      <vt:lpstr>Access and Permissions</vt:lpstr>
      <vt:lpstr>ONESIZENEVERFITSALL</vt:lpstr>
    </vt:vector>
  </TitlesOfParts>
  <LinksUpToDate>0</LinksUpToDate>
  <SharedDoc>0</SharedDoc>
  <HyperlinksChanged>0</HyperlinksChanged>
  <Application>Aspose.Slides for .NET</Application>
  <AppVersion>25.0500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Documentation</dc:title>
  <dc:creator>SK</dc:creator>
  <cp:lastModifiedBy>Ottar Kvindesland</cp:lastModifiedBy>
  <cp:revision>10</cp:revision>
  <dcterms:created xsi:type="dcterms:W3CDTF">2025-02-03T11:23:06Z</dcterms:created>
  <dcterms:modified xsi:type="dcterms:W3CDTF">2025-12-11T10:53:52Z</dcterms:modified>
  <dc:subject>Training, Action Module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ias">
    <vt:lpwstr/>
  </property>
  <property fmtid="{D5CDD505-2E9C-101B-9397-08002B2CF9AE}" pid="3" name="ApproveBy">
    <vt:lpwstr>SK</vt:lpwstr>
  </property>
  <property fmtid="{D5CDD505-2E9C-101B-9397-08002B2CF9AE}" pid="4" name="ApproveDate">
    <vt:lpwstr>2025-12-11</vt:lpwstr>
  </property>
  <property fmtid="{D5CDD505-2E9C-101B-9397-08002B2CF9AE}" pid="5" name="ApproveList">
    <vt:lpwstr>Date	CET	Initials	Name	Justification
2025-12-11	11:53:48	SK	Stefan Skau	
</vt:lpwstr>
  </property>
  <property fmtid="{D5CDD505-2E9C-101B-9397-08002B2CF9AE}" pid="6" name="ChangeNote">
    <vt:lpwstr/>
  </property>
  <property fmtid="{D5CDD505-2E9C-101B-9397-08002B2CF9AE}" pid="7" name="ClosedBy">
    <vt:lpwstr/>
  </property>
  <property fmtid="{D5CDD505-2E9C-101B-9397-08002B2CF9AE}" pid="8" name="ClosedDate">
    <vt:lpwstr>2025-12-11</vt:lpwstr>
  </property>
  <property fmtid="{D5CDD505-2E9C-101B-9397-08002B2CF9AE}" pid="9" name="CopyTo">
    <vt:lpwstr>DOCUMENTATION</vt:lpwstr>
  </property>
  <property fmtid="{D5CDD505-2E9C-101B-9397-08002B2CF9AE}" pid="10" name="CreateBy">
    <vt:lpwstr>SK</vt:lpwstr>
  </property>
  <property fmtid="{D5CDD505-2E9C-101B-9397-08002B2CF9AE}" pid="11" name="CreateDate">
    <vt:lpwstr>2025-12-11</vt:lpwstr>
  </property>
  <property fmtid="{D5CDD505-2E9C-101B-9397-08002B2CF9AE}" pid="12" name="Department">
    <vt:lpwstr/>
  </property>
  <property fmtid="{D5CDD505-2E9C-101B-9397-08002B2CF9AE}" pid="13" name="Doc">
    <vt:lpwstr>DOCU15196-1</vt:lpwstr>
  </property>
  <property fmtid="{D5CDD505-2E9C-101B-9397-08002B2CF9AE}" pid="14" name="DocID">
    <vt:lpwstr>DOCU15196</vt:lpwstr>
  </property>
  <property fmtid="{D5CDD505-2E9C-101B-9397-08002B2CF9AE}" pid="15" name="DocType">
    <vt:lpwstr>DOCU</vt:lpwstr>
  </property>
  <property fmtid="{D5CDD505-2E9C-101B-9397-08002B2CF9AE}" pid="16" name="EditBy">
    <vt:lpwstr>SK</vt:lpwstr>
  </property>
  <property fmtid="{D5CDD505-2E9C-101B-9397-08002B2CF9AE}" pid="17" name="EditDate">
    <vt:lpwstr>2025-12-11</vt:lpwstr>
  </property>
  <property fmtid="{D5CDD505-2E9C-101B-9397-08002B2CF9AE}" pid="18" name="ID">
    <vt:lpwstr>15196</vt:lpwstr>
  </property>
  <property fmtid="{D5CDD505-2E9C-101B-9397-08002B2CF9AE}" pid="19" name="Itemtype">
    <vt:lpwstr>DOCU</vt:lpwstr>
  </property>
  <property fmtid="{D5CDD505-2E9C-101B-9397-08002B2CF9AE}" pid="20" name="Name">
    <vt:lpwstr>Documentation</vt:lpwstr>
  </property>
  <property fmtid="{D5CDD505-2E9C-101B-9397-08002B2CF9AE}" pid="21" name="Product">
    <vt:lpwstr/>
  </property>
  <property fmtid="{D5CDD505-2E9C-101B-9397-08002B2CF9AE}" pid="22" name="Project">
    <vt:lpwstr>110</vt:lpwstr>
  </property>
  <property fmtid="{D5CDD505-2E9C-101B-9397-08002B2CF9AE}" pid="23" name="ProjectName">
    <vt:lpwstr>Documentation</vt:lpwstr>
  </property>
  <property fmtid="{D5CDD505-2E9C-101B-9397-08002B2CF9AE}" pid="24" name="ReferenceList">
    <vt:lpwstr>Reference list</vt:lpwstr>
  </property>
  <property fmtid="{D5CDD505-2E9C-101B-9397-08002B2CF9AE}" pid="25" name="ReviewBy">
    <vt:lpwstr/>
  </property>
  <property fmtid="{D5CDD505-2E9C-101B-9397-08002B2CF9AE}" pid="26" name="ReviewDate">
    <vt:lpwstr>2025-12-11</vt:lpwstr>
  </property>
  <property fmtid="{D5CDD505-2E9C-101B-9397-08002B2CF9AE}" pid="27" name="revisionhistory">
    <vt:lpwstr>Revision log</vt:lpwstr>
  </property>
  <property fmtid="{D5CDD505-2E9C-101B-9397-08002B2CF9AE}" pid="28" name="TemplateItem">
    <vt:lpwstr>QD11524-5A</vt:lpwstr>
  </property>
  <property fmtid="{D5CDD505-2E9C-101B-9397-08002B2CF9AE}" pid="29" name="Version">
    <vt:lpwstr>1</vt:lpwstr>
  </property>
  <property fmtid="{D5CDD505-2E9C-101B-9397-08002B2CF9AE}" pid="30" name="VersionRevision">
    <vt:lpwstr>1</vt:lpwstr>
  </property>
  <property fmtid="{D5CDD505-2E9C-101B-9397-08002B2CF9AE}" pid="31" name="Workspace">
    <vt:lpwstr>110</vt:lpwstr>
  </property>
</Properties>
</file>